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Orbitron"/>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Orbitron-bold.fntdata"/><Relationship Id="rId16" Type="http://schemas.openxmlformats.org/officeDocument/2006/relationships/slide" Target="slides/slide11.xml"/><Relationship Id="rId38" Type="http://schemas.openxmlformats.org/officeDocument/2006/relationships/font" Target="fonts/Orbitro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43be2620b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43be2620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43be2620b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43be2620b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43be2620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43be2620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43be2620b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543be2620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43be2620b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43be2620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43be2620b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43be2620b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43be2620b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43be2620b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43be2620b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43be2620b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43be2620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43be2620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43be2620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43be2620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42a9a96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42a9a96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be7b9546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be7b9546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43be2620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43be2620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43be2620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43be2620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43be2620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43be2620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42a9a965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42a9a965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42a9a965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42a9a965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4d7d756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4d7d756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4d7d7561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4d7d7561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4d7d7561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4d7d7561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43be2620b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43be2620b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43be2620b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43be2620b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43be2620b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43be2620b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 MEDICAL CENTRE</a:t>
            </a:r>
            <a:endParaRPr/>
          </a:p>
        </p:txBody>
      </p:sp>
      <p:grpSp>
        <p:nvGrpSpPr>
          <p:cNvPr id="129" name="Google Shape;129;p13"/>
          <p:cNvGrpSpPr/>
          <p:nvPr/>
        </p:nvGrpSpPr>
        <p:grpSpPr>
          <a:xfrm>
            <a:off x="6952358" y="3372020"/>
            <a:ext cx="1839272" cy="1155359"/>
            <a:chOff x="2790500" y="1102973"/>
            <a:chExt cx="6022500" cy="3635491"/>
          </a:xfrm>
        </p:grpSpPr>
        <p:grpSp>
          <p:nvGrpSpPr>
            <p:cNvPr id="130" name="Google Shape;130;p13"/>
            <p:cNvGrpSpPr/>
            <p:nvPr/>
          </p:nvGrpSpPr>
          <p:grpSpPr>
            <a:xfrm>
              <a:off x="3433296" y="1102973"/>
              <a:ext cx="5253728" cy="3635491"/>
              <a:chOff x="4056805" y="1534650"/>
              <a:chExt cx="4630059" cy="3204205"/>
            </a:xfrm>
          </p:grpSpPr>
          <p:sp>
            <p:nvSpPr>
              <p:cNvPr id="131" name="Google Shape;131;p13"/>
              <p:cNvSpPr/>
              <p:nvPr/>
            </p:nvSpPr>
            <p:spPr>
              <a:xfrm>
                <a:off x="6546656" y="1870895"/>
                <a:ext cx="2024763" cy="2861255"/>
              </a:xfrm>
              <a:custGeom>
                <a:rect b="b" l="l" r="r" t="t"/>
                <a:pathLst>
                  <a:path extrusionOk="0" h="125315" w="88679">
                    <a:moveTo>
                      <a:pt x="1" y="0"/>
                    </a:moveTo>
                    <a:lnTo>
                      <a:pt x="1" y="125314"/>
                    </a:lnTo>
                    <a:lnTo>
                      <a:pt x="88678" y="125314"/>
                    </a:lnTo>
                    <a:lnTo>
                      <a:pt x="886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431584" y="1814432"/>
                <a:ext cx="2255280" cy="157179"/>
              </a:xfrm>
              <a:custGeom>
                <a:rect b="b" l="l" r="r" t="t"/>
                <a:pathLst>
                  <a:path extrusionOk="0" h="6884" w="98775">
                    <a:moveTo>
                      <a:pt x="0" y="0"/>
                    </a:moveTo>
                    <a:lnTo>
                      <a:pt x="0" y="6883"/>
                    </a:lnTo>
                    <a:lnTo>
                      <a:pt x="98774" y="6883"/>
                    </a:lnTo>
                    <a:lnTo>
                      <a:pt x="987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546656" y="4371354"/>
                <a:ext cx="2024763" cy="360731"/>
              </a:xfrm>
              <a:custGeom>
                <a:rect b="b" l="l" r="r" t="t"/>
                <a:pathLst>
                  <a:path extrusionOk="0" h="15799" w="88679">
                    <a:moveTo>
                      <a:pt x="1" y="0"/>
                    </a:moveTo>
                    <a:lnTo>
                      <a:pt x="1" y="15798"/>
                    </a:lnTo>
                    <a:lnTo>
                      <a:pt x="88678" y="15798"/>
                    </a:lnTo>
                    <a:lnTo>
                      <a:pt x="886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7317688" y="4145866"/>
                <a:ext cx="483022" cy="586224"/>
              </a:xfrm>
              <a:custGeom>
                <a:rect b="b" l="l" r="r" t="t"/>
                <a:pathLst>
                  <a:path extrusionOk="0" h="25675" w="21155">
                    <a:moveTo>
                      <a:pt x="1" y="0"/>
                    </a:moveTo>
                    <a:lnTo>
                      <a:pt x="1" y="25674"/>
                    </a:lnTo>
                    <a:lnTo>
                      <a:pt x="21154" y="25674"/>
                    </a:lnTo>
                    <a:lnTo>
                      <a:pt x="211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350771" y="4183265"/>
                <a:ext cx="416830" cy="548825"/>
              </a:xfrm>
              <a:custGeom>
                <a:rect b="b" l="l" r="r" t="t"/>
                <a:pathLst>
                  <a:path extrusionOk="0" h="24037" w="18256">
                    <a:moveTo>
                      <a:pt x="1" y="0"/>
                    </a:moveTo>
                    <a:lnTo>
                      <a:pt x="1" y="24036"/>
                    </a:lnTo>
                    <a:lnTo>
                      <a:pt x="18256" y="24036"/>
                    </a:lnTo>
                    <a:lnTo>
                      <a:pt x="182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541737" y="4167077"/>
                <a:ext cx="34911" cy="565013"/>
              </a:xfrm>
              <a:custGeom>
                <a:rect b="b" l="l" r="r" t="t"/>
                <a:pathLst>
                  <a:path extrusionOk="0" h="24746" w="1529">
                    <a:moveTo>
                      <a:pt x="0" y="1"/>
                    </a:moveTo>
                    <a:lnTo>
                      <a:pt x="0" y="24745"/>
                    </a:lnTo>
                    <a:lnTo>
                      <a:pt x="1528" y="24745"/>
                    </a:lnTo>
                    <a:lnTo>
                      <a:pt x="1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6705977" y="2200291"/>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744814" y="2239859"/>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744814" y="2411760"/>
                <a:ext cx="248166" cy="44615"/>
              </a:xfrm>
              <a:custGeom>
                <a:rect b="b" l="l" r="r" t="t"/>
                <a:pathLst>
                  <a:path extrusionOk="0" h="1954" w="10869">
                    <a:moveTo>
                      <a:pt x="0" y="0"/>
                    </a:moveTo>
                    <a:lnTo>
                      <a:pt x="0" y="1954"/>
                    </a:lnTo>
                    <a:lnTo>
                      <a:pt x="10869" y="1954"/>
                    </a:lnTo>
                    <a:lnTo>
                      <a:pt x="10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7166290" y="2200291"/>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7204762" y="2239859"/>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204762" y="2411760"/>
                <a:ext cx="248532" cy="44615"/>
              </a:xfrm>
              <a:custGeom>
                <a:rect b="b" l="l" r="r" t="t"/>
                <a:pathLst>
                  <a:path extrusionOk="0" h="1954" w="10885">
                    <a:moveTo>
                      <a:pt x="1" y="0"/>
                    </a:moveTo>
                    <a:lnTo>
                      <a:pt x="1" y="1954"/>
                    </a:lnTo>
                    <a:lnTo>
                      <a:pt x="10885" y="1954"/>
                    </a:lnTo>
                    <a:lnTo>
                      <a:pt x="108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626603" y="2200291"/>
                <a:ext cx="325500" cy="467199"/>
              </a:xfrm>
              <a:custGeom>
                <a:rect b="b" l="l" r="r" t="t"/>
                <a:pathLst>
                  <a:path extrusionOk="0" h="20462" w="14256">
                    <a:moveTo>
                      <a:pt x="1" y="1"/>
                    </a:moveTo>
                    <a:lnTo>
                      <a:pt x="1"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665075" y="2239859"/>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665075" y="2411760"/>
                <a:ext cx="248189" cy="44615"/>
              </a:xfrm>
              <a:custGeom>
                <a:rect b="b" l="l" r="r" t="t"/>
                <a:pathLst>
                  <a:path extrusionOk="0" h="1954" w="10870">
                    <a:moveTo>
                      <a:pt x="1" y="0"/>
                    </a:moveTo>
                    <a:lnTo>
                      <a:pt x="1" y="1954"/>
                    </a:lnTo>
                    <a:lnTo>
                      <a:pt x="10869" y="1954"/>
                    </a:lnTo>
                    <a:lnTo>
                      <a:pt x="10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8086551" y="2200291"/>
                <a:ext cx="325500" cy="467199"/>
              </a:xfrm>
              <a:custGeom>
                <a:rect b="b" l="l" r="r" t="t"/>
                <a:pathLst>
                  <a:path extrusionOk="0" h="20462" w="14256">
                    <a:moveTo>
                      <a:pt x="1" y="1"/>
                    </a:moveTo>
                    <a:lnTo>
                      <a:pt x="1" y="20461"/>
                    </a:lnTo>
                    <a:lnTo>
                      <a:pt x="14256" y="20461"/>
                    </a:lnTo>
                    <a:lnTo>
                      <a:pt x="14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8125045" y="2239859"/>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8125045" y="2411760"/>
                <a:ext cx="248532" cy="44615"/>
              </a:xfrm>
              <a:custGeom>
                <a:rect b="b" l="l" r="r" t="t"/>
                <a:pathLst>
                  <a:path extrusionOk="0" h="1954" w="10885">
                    <a:moveTo>
                      <a:pt x="0" y="0"/>
                    </a:moveTo>
                    <a:lnTo>
                      <a:pt x="0" y="1954"/>
                    </a:lnTo>
                    <a:lnTo>
                      <a:pt x="10884" y="1954"/>
                    </a:lnTo>
                    <a:lnTo>
                      <a:pt x="10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6705977" y="2820999"/>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6744814" y="2860567"/>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6744814" y="3032468"/>
                <a:ext cx="248166" cy="44615"/>
              </a:xfrm>
              <a:custGeom>
                <a:rect b="b" l="l" r="r" t="t"/>
                <a:pathLst>
                  <a:path extrusionOk="0" h="1954" w="10869">
                    <a:moveTo>
                      <a:pt x="0" y="1"/>
                    </a:moveTo>
                    <a:lnTo>
                      <a:pt x="0"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7166290" y="2820999"/>
                <a:ext cx="325477" cy="467199"/>
              </a:xfrm>
              <a:custGeom>
                <a:rect b="b" l="l" r="r" t="t"/>
                <a:pathLst>
                  <a:path extrusionOk="0" h="20462" w="14255">
                    <a:moveTo>
                      <a:pt x="0" y="1"/>
                    </a:moveTo>
                    <a:lnTo>
                      <a:pt x="0"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7204762" y="2860567"/>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7204762" y="3032468"/>
                <a:ext cx="248532" cy="44615"/>
              </a:xfrm>
              <a:custGeom>
                <a:rect b="b" l="l" r="r" t="t"/>
                <a:pathLst>
                  <a:path extrusionOk="0" h="1954" w="10885">
                    <a:moveTo>
                      <a:pt x="1" y="1"/>
                    </a:moveTo>
                    <a:lnTo>
                      <a:pt x="1" y="1954"/>
                    </a:lnTo>
                    <a:lnTo>
                      <a:pt x="10885" y="1954"/>
                    </a:lnTo>
                    <a:lnTo>
                      <a:pt x="10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7626603" y="2820999"/>
                <a:ext cx="325500" cy="467199"/>
              </a:xfrm>
              <a:custGeom>
                <a:rect b="b" l="l" r="r" t="t"/>
                <a:pathLst>
                  <a:path extrusionOk="0" h="20462" w="14256">
                    <a:moveTo>
                      <a:pt x="1" y="1"/>
                    </a:moveTo>
                    <a:lnTo>
                      <a:pt x="1" y="20461"/>
                    </a:lnTo>
                    <a:lnTo>
                      <a:pt x="14255" y="20461"/>
                    </a:lnTo>
                    <a:lnTo>
                      <a:pt x="14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7665075" y="2860567"/>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7665075" y="3032468"/>
                <a:ext cx="248189" cy="44615"/>
              </a:xfrm>
              <a:custGeom>
                <a:rect b="b" l="l" r="r" t="t"/>
                <a:pathLst>
                  <a:path extrusionOk="0" h="1954" w="10870">
                    <a:moveTo>
                      <a:pt x="1" y="1"/>
                    </a:moveTo>
                    <a:lnTo>
                      <a:pt x="1"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8086551" y="2820999"/>
                <a:ext cx="325500" cy="467199"/>
              </a:xfrm>
              <a:custGeom>
                <a:rect b="b" l="l" r="r" t="t"/>
                <a:pathLst>
                  <a:path extrusionOk="0" h="20462" w="14256">
                    <a:moveTo>
                      <a:pt x="1" y="1"/>
                    </a:moveTo>
                    <a:lnTo>
                      <a:pt x="1" y="20461"/>
                    </a:lnTo>
                    <a:lnTo>
                      <a:pt x="14256" y="20461"/>
                    </a:lnTo>
                    <a:lnTo>
                      <a:pt x="14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8125045" y="2860567"/>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125045" y="3032468"/>
                <a:ext cx="248532" cy="44615"/>
              </a:xfrm>
              <a:custGeom>
                <a:rect b="b" l="l" r="r" t="t"/>
                <a:pathLst>
                  <a:path extrusionOk="0" h="1954" w="10885">
                    <a:moveTo>
                      <a:pt x="0" y="1"/>
                    </a:moveTo>
                    <a:lnTo>
                      <a:pt x="0" y="1954"/>
                    </a:lnTo>
                    <a:lnTo>
                      <a:pt x="10884" y="1954"/>
                    </a:lnTo>
                    <a:lnTo>
                      <a:pt x="10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6705977" y="3441730"/>
                <a:ext cx="325477" cy="467176"/>
              </a:xfrm>
              <a:custGeom>
                <a:rect b="b" l="l" r="r" t="t"/>
                <a:pathLst>
                  <a:path extrusionOk="0" h="20461" w="14255">
                    <a:moveTo>
                      <a:pt x="0" y="0"/>
                    </a:moveTo>
                    <a:lnTo>
                      <a:pt x="0"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6744814" y="3481275"/>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6744814" y="3652811"/>
                <a:ext cx="248166" cy="44615"/>
              </a:xfrm>
              <a:custGeom>
                <a:rect b="b" l="l" r="r" t="t"/>
                <a:pathLst>
                  <a:path extrusionOk="0" h="1954" w="10869">
                    <a:moveTo>
                      <a:pt x="0" y="1"/>
                    </a:moveTo>
                    <a:lnTo>
                      <a:pt x="0"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7166290" y="3441730"/>
                <a:ext cx="325477" cy="467176"/>
              </a:xfrm>
              <a:custGeom>
                <a:rect b="b" l="l" r="r" t="t"/>
                <a:pathLst>
                  <a:path extrusionOk="0" h="20461" w="14255">
                    <a:moveTo>
                      <a:pt x="0" y="0"/>
                    </a:moveTo>
                    <a:lnTo>
                      <a:pt x="0"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7204762" y="3481275"/>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204762" y="3652811"/>
                <a:ext cx="248532" cy="44615"/>
              </a:xfrm>
              <a:custGeom>
                <a:rect b="b" l="l" r="r" t="t"/>
                <a:pathLst>
                  <a:path extrusionOk="0" h="1954" w="10885">
                    <a:moveTo>
                      <a:pt x="1" y="1"/>
                    </a:moveTo>
                    <a:lnTo>
                      <a:pt x="1" y="1954"/>
                    </a:lnTo>
                    <a:lnTo>
                      <a:pt x="10885" y="1954"/>
                    </a:lnTo>
                    <a:lnTo>
                      <a:pt x="10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626603" y="3441730"/>
                <a:ext cx="325500" cy="467176"/>
              </a:xfrm>
              <a:custGeom>
                <a:rect b="b" l="l" r="r" t="t"/>
                <a:pathLst>
                  <a:path extrusionOk="0" h="20461" w="14256">
                    <a:moveTo>
                      <a:pt x="1" y="0"/>
                    </a:moveTo>
                    <a:lnTo>
                      <a:pt x="1" y="20460"/>
                    </a:lnTo>
                    <a:lnTo>
                      <a:pt x="14255" y="20460"/>
                    </a:lnTo>
                    <a:lnTo>
                      <a:pt x="14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7665075" y="3481275"/>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7665075" y="3652811"/>
                <a:ext cx="248189" cy="44615"/>
              </a:xfrm>
              <a:custGeom>
                <a:rect b="b" l="l" r="r" t="t"/>
                <a:pathLst>
                  <a:path extrusionOk="0" h="1954" w="10870">
                    <a:moveTo>
                      <a:pt x="1" y="1"/>
                    </a:moveTo>
                    <a:lnTo>
                      <a:pt x="1" y="1954"/>
                    </a:lnTo>
                    <a:lnTo>
                      <a:pt x="10869" y="1954"/>
                    </a:lnTo>
                    <a:lnTo>
                      <a:pt x="10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8086551" y="3441730"/>
                <a:ext cx="325500" cy="467176"/>
              </a:xfrm>
              <a:custGeom>
                <a:rect b="b" l="l" r="r" t="t"/>
                <a:pathLst>
                  <a:path extrusionOk="0" h="20461" w="14256">
                    <a:moveTo>
                      <a:pt x="1" y="0"/>
                    </a:moveTo>
                    <a:lnTo>
                      <a:pt x="1" y="20460"/>
                    </a:lnTo>
                    <a:lnTo>
                      <a:pt x="14256" y="20460"/>
                    </a:lnTo>
                    <a:lnTo>
                      <a:pt x="142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125045" y="3481275"/>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8125045" y="3652811"/>
                <a:ext cx="248532" cy="44615"/>
              </a:xfrm>
              <a:custGeom>
                <a:rect b="b" l="l" r="r" t="t"/>
                <a:pathLst>
                  <a:path extrusionOk="0" h="1954" w="10885">
                    <a:moveTo>
                      <a:pt x="0" y="1"/>
                    </a:moveTo>
                    <a:lnTo>
                      <a:pt x="0" y="1954"/>
                    </a:lnTo>
                    <a:lnTo>
                      <a:pt x="10884" y="1954"/>
                    </a:lnTo>
                    <a:lnTo>
                      <a:pt x="10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5432553" y="2820999"/>
                <a:ext cx="1114158" cy="1911126"/>
              </a:xfrm>
              <a:custGeom>
                <a:rect b="b" l="l" r="r" t="t"/>
                <a:pathLst>
                  <a:path extrusionOk="0" h="83702" w="48797">
                    <a:moveTo>
                      <a:pt x="0" y="1"/>
                    </a:moveTo>
                    <a:lnTo>
                      <a:pt x="0" y="83701"/>
                    </a:lnTo>
                    <a:lnTo>
                      <a:pt x="48797" y="83701"/>
                    </a:lnTo>
                    <a:lnTo>
                      <a:pt x="487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583586" y="3009454"/>
                <a:ext cx="812084" cy="292051"/>
              </a:xfrm>
              <a:custGeom>
                <a:rect b="b" l="l" r="r" t="t"/>
                <a:pathLst>
                  <a:path extrusionOk="0" h="12791" w="35567">
                    <a:moveTo>
                      <a:pt x="1" y="0"/>
                    </a:moveTo>
                    <a:lnTo>
                      <a:pt x="1" y="12790"/>
                    </a:lnTo>
                    <a:lnTo>
                      <a:pt x="35566" y="12790"/>
                    </a:lnTo>
                    <a:lnTo>
                      <a:pt x="355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619204" y="3046487"/>
                <a:ext cx="740846" cy="215082"/>
              </a:xfrm>
              <a:custGeom>
                <a:rect b="b" l="l" r="r" t="t"/>
                <a:pathLst>
                  <a:path extrusionOk="0" h="9420" w="32447">
                    <a:moveTo>
                      <a:pt x="0" y="1"/>
                    </a:moveTo>
                    <a:lnTo>
                      <a:pt x="0" y="9420"/>
                    </a:lnTo>
                    <a:lnTo>
                      <a:pt x="32447" y="9420"/>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583586" y="3441730"/>
                <a:ext cx="812084" cy="292028"/>
              </a:xfrm>
              <a:custGeom>
                <a:rect b="b" l="l" r="r" t="t"/>
                <a:pathLst>
                  <a:path extrusionOk="0" h="12790" w="35567">
                    <a:moveTo>
                      <a:pt x="1" y="0"/>
                    </a:moveTo>
                    <a:lnTo>
                      <a:pt x="1" y="12790"/>
                    </a:lnTo>
                    <a:lnTo>
                      <a:pt x="35566" y="12790"/>
                    </a:lnTo>
                    <a:lnTo>
                      <a:pt x="355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5619204" y="3478763"/>
                <a:ext cx="740846" cy="215082"/>
              </a:xfrm>
              <a:custGeom>
                <a:rect b="b" l="l" r="r" t="t"/>
                <a:pathLst>
                  <a:path extrusionOk="0" h="9420" w="32447">
                    <a:moveTo>
                      <a:pt x="0" y="0"/>
                    </a:moveTo>
                    <a:lnTo>
                      <a:pt x="0" y="9419"/>
                    </a:lnTo>
                    <a:lnTo>
                      <a:pt x="32447" y="9419"/>
                    </a:lnTo>
                    <a:lnTo>
                      <a:pt x="32447"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5583586" y="3873984"/>
                <a:ext cx="812084" cy="858114"/>
              </a:xfrm>
              <a:custGeom>
                <a:rect b="b" l="l" r="r" t="t"/>
                <a:pathLst>
                  <a:path extrusionOk="0" h="37583" w="35567">
                    <a:moveTo>
                      <a:pt x="1" y="1"/>
                    </a:moveTo>
                    <a:lnTo>
                      <a:pt x="1" y="37582"/>
                    </a:lnTo>
                    <a:lnTo>
                      <a:pt x="35566" y="37582"/>
                    </a:lnTo>
                    <a:lnTo>
                      <a:pt x="355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5619204" y="3911382"/>
                <a:ext cx="740846" cy="820714"/>
              </a:xfrm>
              <a:custGeom>
                <a:rect b="b" l="l" r="r" t="t"/>
                <a:pathLst>
                  <a:path extrusionOk="0" h="35945" w="32447">
                    <a:moveTo>
                      <a:pt x="0" y="1"/>
                    </a:moveTo>
                    <a:lnTo>
                      <a:pt x="0" y="35944"/>
                    </a:lnTo>
                    <a:lnTo>
                      <a:pt x="32447" y="35944"/>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5619204" y="3963165"/>
                <a:ext cx="740846" cy="40665"/>
              </a:xfrm>
              <a:custGeom>
                <a:rect b="b" l="l" r="r" t="t"/>
                <a:pathLst>
                  <a:path extrusionOk="0" h="1781" w="32447">
                    <a:moveTo>
                      <a:pt x="0" y="1"/>
                    </a:moveTo>
                    <a:lnTo>
                      <a:pt x="0" y="1781"/>
                    </a:lnTo>
                    <a:lnTo>
                      <a:pt x="32447" y="1781"/>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619204" y="4063146"/>
                <a:ext cx="740846" cy="40665"/>
              </a:xfrm>
              <a:custGeom>
                <a:rect b="b" l="l" r="r" t="t"/>
                <a:pathLst>
                  <a:path extrusionOk="0" h="1781" w="32447">
                    <a:moveTo>
                      <a:pt x="0" y="1"/>
                    </a:moveTo>
                    <a:lnTo>
                      <a:pt x="0" y="1780"/>
                    </a:lnTo>
                    <a:lnTo>
                      <a:pt x="32447" y="1780"/>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5619204" y="4163127"/>
                <a:ext cx="740846" cy="40665"/>
              </a:xfrm>
              <a:custGeom>
                <a:rect b="b" l="l" r="r" t="t"/>
                <a:pathLst>
                  <a:path extrusionOk="0" h="1781"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619204" y="4263108"/>
                <a:ext cx="740846" cy="40642"/>
              </a:xfrm>
              <a:custGeom>
                <a:rect b="b" l="l" r="r" t="t"/>
                <a:pathLst>
                  <a:path extrusionOk="0" h="1780"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5619204" y="4363066"/>
                <a:ext cx="740846" cy="40299"/>
              </a:xfrm>
              <a:custGeom>
                <a:rect b="b" l="l" r="r" t="t"/>
                <a:pathLst>
                  <a:path extrusionOk="0" h="1765" w="32447">
                    <a:moveTo>
                      <a:pt x="0" y="1"/>
                    </a:moveTo>
                    <a:lnTo>
                      <a:pt x="0" y="1765"/>
                    </a:lnTo>
                    <a:lnTo>
                      <a:pt x="32447" y="1765"/>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619204" y="4463047"/>
                <a:ext cx="740846" cy="40299"/>
              </a:xfrm>
              <a:custGeom>
                <a:rect b="b" l="l" r="r" t="t"/>
                <a:pathLst>
                  <a:path extrusionOk="0" h="1765" w="32447">
                    <a:moveTo>
                      <a:pt x="0" y="1"/>
                    </a:moveTo>
                    <a:lnTo>
                      <a:pt x="0" y="1765"/>
                    </a:lnTo>
                    <a:lnTo>
                      <a:pt x="32447" y="1765"/>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5619204" y="4562662"/>
                <a:ext cx="740846" cy="40665"/>
              </a:xfrm>
              <a:custGeom>
                <a:rect b="b" l="l" r="r" t="t"/>
                <a:pathLst>
                  <a:path extrusionOk="0" h="1781" w="32447">
                    <a:moveTo>
                      <a:pt x="0" y="1"/>
                    </a:moveTo>
                    <a:lnTo>
                      <a:pt x="0" y="1780"/>
                    </a:lnTo>
                    <a:lnTo>
                      <a:pt x="32447" y="1780"/>
                    </a:lnTo>
                    <a:lnTo>
                      <a:pt x="32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619204" y="4662643"/>
                <a:ext cx="740846" cy="40665"/>
              </a:xfrm>
              <a:custGeom>
                <a:rect b="b" l="l" r="r" t="t"/>
                <a:pathLst>
                  <a:path extrusionOk="0" h="1781" w="32447">
                    <a:moveTo>
                      <a:pt x="0" y="0"/>
                    </a:moveTo>
                    <a:lnTo>
                      <a:pt x="0" y="1780"/>
                    </a:lnTo>
                    <a:lnTo>
                      <a:pt x="32447" y="1780"/>
                    </a:lnTo>
                    <a:lnTo>
                      <a:pt x="324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363875" y="2763463"/>
                <a:ext cx="1182838" cy="138137"/>
              </a:xfrm>
              <a:custGeom>
                <a:rect b="b" l="l" r="r" t="t"/>
                <a:pathLst>
                  <a:path extrusionOk="0" h="6050" w="51805">
                    <a:moveTo>
                      <a:pt x="0" y="1"/>
                    </a:moveTo>
                    <a:lnTo>
                      <a:pt x="0" y="6049"/>
                    </a:lnTo>
                    <a:lnTo>
                      <a:pt x="51805" y="6049"/>
                    </a:lnTo>
                    <a:lnTo>
                      <a:pt x="51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6718923" y="1534650"/>
                <a:ext cx="1680586" cy="390573"/>
              </a:xfrm>
              <a:custGeom>
                <a:rect b="b" l="l" r="r" t="t"/>
                <a:pathLst>
                  <a:path extrusionOk="0" h="17106" w="73605">
                    <a:moveTo>
                      <a:pt x="2284" y="0"/>
                    </a:moveTo>
                    <a:lnTo>
                      <a:pt x="2048" y="16"/>
                    </a:lnTo>
                    <a:lnTo>
                      <a:pt x="1827" y="47"/>
                    </a:lnTo>
                    <a:lnTo>
                      <a:pt x="1607" y="110"/>
                    </a:lnTo>
                    <a:lnTo>
                      <a:pt x="1386" y="189"/>
                    </a:lnTo>
                    <a:lnTo>
                      <a:pt x="1197" y="284"/>
                    </a:lnTo>
                    <a:lnTo>
                      <a:pt x="1008" y="394"/>
                    </a:lnTo>
                    <a:lnTo>
                      <a:pt x="835" y="520"/>
                    </a:lnTo>
                    <a:lnTo>
                      <a:pt x="662" y="677"/>
                    </a:lnTo>
                    <a:lnTo>
                      <a:pt x="520" y="835"/>
                    </a:lnTo>
                    <a:lnTo>
                      <a:pt x="394" y="1008"/>
                    </a:lnTo>
                    <a:lnTo>
                      <a:pt x="268" y="1197"/>
                    </a:lnTo>
                    <a:lnTo>
                      <a:pt x="174" y="1402"/>
                    </a:lnTo>
                    <a:lnTo>
                      <a:pt x="111" y="1607"/>
                    </a:lnTo>
                    <a:lnTo>
                      <a:pt x="48" y="1827"/>
                    </a:lnTo>
                    <a:lnTo>
                      <a:pt x="16" y="2048"/>
                    </a:lnTo>
                    <a:lnTo>
                      <a:pt x="0" y="2284"/>
                    </a:lnTo>
                    <a:lnTo>
                      <a:pt x="0" y="14822"/>
                    </a:lnTo>
                    <a:lnTo>
                      <a:pt x="16" y="15058"/>
                    </a:lnTo>
                    <a:lnTo>
                      <a:pt x="48" y="15294"/>
                    </a:lnTo>
                    <a:lnTo>
                      <a:pt x="111" y="15499"/>
                    </a:lnTo>
                    <a:lnTo>
                      <a:pt x="174" y="15719"/>
                    </a:lnTo>
                    <a:lnTo>
                      <a:pt x="268" y="15908"/>
                    </a:lnTo>
                    <a:lnTo>
                      <a:pt x="394" y="16097"/>
                    </a:lnTo>
                    <a:lnTo>
                      <a:pt x="520" y="16286"/>
                    </a:lnTo>
                    <a:lnTo>
                      <a:pt x="662" y="16444"/>
                    </a:lnTo>
                    <a:lnTo>
                      <a:pt x="835" y="16586"/>
                    </a:lnTo>
                    <a:lnTo>
                      <a:pt x="1008" y="16727"/>
                    </a:lnTo>
                    <a:lnTo>
                      <a:pt x="1197" y="16838"/>
                    </a:lnTo>
                    <a:lnTo>
                      <a:pt x="1386" y="16932"/>
                    </a:lnTo>
                    <a:lnTo>
                      <a:pt x="1607" y="17011"/>
                    </a:lnTo>
                    <a:lnTo>
                      <a:pt x="1827" y="17058"/>
                    </a:lnTo>
                    <a:lnTo>
                      <a:pt x="2048" y="17105"/>
                    </a:lnTo>
                    <a:lnTo>
                      <a:pt x="71557" y="17105"/>
                    </a:lnTo>
                    <a:lnTo>
                      <a:pt x="71777" y="17058"/>
                    </a:lnTo>
                    <a:lnTo>
                      <a:pt x="71998" y="17011"/>
                    </a:lnTo>
                    <a:lnTo>
                      <a:pt x="72202" y="16932"/>
                    </a:lnTo>
                    <a:lnTo>
                      <a:pt x="72407" y="16838"/>
                    </a:lnTo>
                    <a:lnTo>
                      <a:pt x="72596" y="16727"/>
                    </a:lnTo>
                    <a:lnTo>
                      <a:pt x="72769" y="16586"/>
                    </a:lnTo>
                    <a:lnTo>
                      <a:pt x="72927" y="16444"/>
                    </a:lnTo>
                    <a:lnTo>
                      <a:pt x="73084" y="16286"/>
                    </a:lnTo>
                    <a:lnTo>
                      <a:pt x="73210" y="16097"/>
                    </a:lnTo>
                    <a:lnTo>
                      <a:pt x="73321" y="15908"/>
                    </a:lnTo>
                    <a:lnTo>
                      <a:pt x="73415" y="15719"/>
                    </a:lnTo>
                    <a:lnTo>
                      <a:pt x="73494" y="15499"/>
                    </a:lnTo>
                    <a:lnTo>
                      <a:pt x="73557" y="15294"/>
                    </a:lnTo>
                    <a:lnTo>
                      <a:pt x="73588" y="15058"/>
                    </a:lnTo>
                    <a:lnTo>
                      <a:pt x="73604" y="14822"/>
                    </a:lnTo>
                    <a:lnTo>
                      <a:pt x="73604" y="2284"/>
                    </a:lnTo>
                    <a:lnTo>
                      <a:pt x="73588" y="2048"/>
                    </a:lnTo>
                    <a:lnTo>
                      <a:pt x="73557" y="1827"/>
                    </a:lnTo>
                    <a:lnTo>
                      <a:pt x="73494" y="1607"/>
                    </a:lnTo>
                    <a:lnTo>
                      <a:pt x="73415" y="1402"/>
                    </a:lnTo>
                    <a:lnTo>
                      <a:pt x="73321" y="1197"/>
                    </a:lnTo>
                    <a:lnTo>
                      <a:pt x="73210" y="1008"/>
                    </a:lnTo>
                    <a:lnTo>
                      <a:pt x="73084" y="835"/>
                    </a:lnTo>
                    <a:lnTo>
                      <a:pt x="72927" y="677"/>
                    </a:lnTo>
                    <a:lnTo>
                      <a:pt x="72769" y="520"/>
                    </a:lnTo>
                    <a:lnTo>
                      <a:pt x="72596" y="394"/>
                    </a:lnTo>
                    <a:lnTo>
                      <a:pt x="72407" y="284"/>
                    </a:lnTo>
                    <a:lnTo>
                      <a:pt x="72202" y="189"/>
                    </a:lnTo>
                    <a:lnTo>
                      <a:pt x="71998" y="110"/>
                    </a:lnTo>
                    <a:lnTo>
                      <a:pt x="71777" y="47"/>
                    </a:lnTo>
                    <a:lnTo>
                      <a:pt x="71557" y="16"/>
                    </a:lnTo>
                    <a:lnTo>
                      <a:pt x="71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6869248" y="1635704"/>
                <a:ext cx="178756" cy="205013"/>
              </a:xfrm>
              <a:custGeom>
                <a:rect b="b" l="l" r="r" t="t"/>
                <a:pathLst>
                  <a:path extrusionOk="0" h="8979" w="7829">
                    <a:moveTo>
                      <a:pt x="0" y="0"/>
                    </a:moveTo>
                    <a:lnTo>
                      <a:pt x="0" y="8978"/>
                    </a:lnTo>
                    <a:lnTo>
                      <a:pt x="2174" y="8978"/>
                    </a:lnTo>
                    <a:lnTo>
                      <a:pt x="2174" y="5229"/>
                    </a:lnTo>
                    <a:lnTo>
                      <a:pt x="5671" y="5229"/>
                    </a:lnTo>
                    <a:lnTo>
                      <a:pt x="5671" y="8978"/>
                    </a:lnTo>
                    <a:lnTo>
                      <a:pt x="7828" y="8978"/>
                    </a:lnTo>
                    <a:lnTo>
                      <a:pt x="7828" y="0"/>
                    </a:lnTo>
                    <a:lnTo>
                      <a:pt x="5671" y="0"/>
                    </a:lnTo>
                    <a:lnTo>
                      <a:pt x="5671" y="3402"/>
                    </a:lnTo>
                    <a:lnTo>
                      <a:pt x="2174" y="3402"/>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080693" y="1630293"/>
                <a:ext cx="223005" cy="215813"/>
              </a:xfrm>
              <a:custGeom>
                <a:rect b="b" l="l" r="r" t="t"/>
                <a:pathLst>
                  <a:path extrusionOk="0" h="9452" w="9767">
                    <a:moveTo>
                      <a:pt x="4884" y="1954"/>
                    </a:moveTo>
                    <a:lnTo>
                      <a:pt x="5151" y="1970"/>
                    </a:lnTo>
                    <a:lnTo>
                      <a:pt x="5419" y="2001"/>
                    </a:lnTo>
                    <a:lnTo>
                      <a:pt x="5687" y="2064"/>
                    </a:lnTo>
                    <a:lnTo>
                      <a:pt x="5923" y="2159"/>
                    </a:lnTo>
                    <a:lnTo>
                      <a:pt x="6159" y="2285"/>
                    </a:lnTo>
                    <a:lnTo>
                      <a:pt x="6364" y="2411"/>
                    </a:lnTo>
                    <a:lnTo>
                      <a:pt x="6553" y="2568"/>
                    </a:lnTo>
                    <a:lnTo>
                      <a:pt x="6726" y="2726"/>
                    </a:lnTo>
                    <a:lnTo>
                      <a:pt x="6900" y="2930"/>
                    </a:lnTo>
                    <a:lnTo>
                      <a:pt x="7026" y="3135"/>
                    </a:lnTo>
                    <a:lnTo>
                      <a:pt x="7152" y="3356"/>
                    </a:lnTo>
                    <a:lnTo>
                      <a:pt x="7262" y="3608"/>
                    </a:lnTo>
                    <a:lnTo>
                      <a:pt x="7341" y="3860"/>
                    </a:lnTo>
                    <a:lnTo>
                      <a:pt x="7404" y="4127"/>
                    </a:lnTo>
                    <a:lnTo>
                      <a:pt x="7435" y="4411"/>
                    </a:lnTo>
                    <a:lnTo>
                      <a:pt x="7451" y="4695"/>
                    </a:lnTo>
                    <a:lnTo>
                      <a:pt x="7435" y="4994"/>
                    </a:lnTo>
                    <a:lnTo>
                      <a:pt x="7404" y="5277"/>
                    </a:lnTo>
                    <a:lnTo>
                      <a:pt x="7341" y="5545"/>
                    </a:lnTo>
                    <a:lnTo>
                      <a:pt x="7262" y="5813"/>
                    </a:lnTo>
                    <a:lnTo>
                      <a:pt x="7152" y="6065"/>
                    </a:lnTo>
                    <a:lnTo>
                      <a:pt x="7026" y="6285"/>
                    </a:lnTo>
                    <a:lnTo>
                      <a:pt x="6884" y="6506"/>
                    </a:lnTo>
                    <a:lnTo>
                      <a:pt x="6726" y="6695"/>
                    </a:lnTo>
                    <a:lnTo>
                      <a:pt x="6553" y="6868"/>
                    </a:lnTo>
                    <a:lnTo>
                      <a:pt x="6348" y="7026"/>
                    </a:lnTo>
                    <a:lnTo>
                      <a:pt x="6144" y="7152"/>
                    </a:lnTo>
                    <a:lnTo>
                      <a:pt x="5923" y="7262"/>
                    </a:lnTo>
                    <a:lnTo>
                      <a:pt x="5671" y="7356"/>
                    </a:lnTo>
                    <a:lnTo>
                      <a:pt x="5419" y="7419"/>
                    </a:lnTo>
                    <a:lnTo>
                      <a:pt x="5151" y="7467"/>
                    </a:lnTo>
                    <a:lnTo>
                      <a:pt x="4884" y="7482"/>
                    </a:lnTo>
                    <a:lnTo>
                      <a:pt x="4600" y="7467"/>
                    </a:lnTo>
                    <a:lnTo>
                      <a:pt x="4332" y="7419"/>
                    </a:lnTo>
                    <a:lnTo>
                      <a:pt x="4080" y="7356"/>
                    </a:lnTo>
                    <a:lnTo>
                      <a:pt x="3844" y="7262"/>
                    </a:lnTo>
                    <a:lnTo>
                      <a:pt x="3608" y="7152"/>
                    </a:lnTo>
                    <a:lnTo>
                      <a:pt x="3403" y="7026"/>
                    </a:lnTo>
                    <a:lnTo>
                      <a:pt x="3214" y="6868"/>
                    </a:lnTo>
                    <a:lnTo>
                      <a:pt x="3041" y="6695"/>
                    </a:lnTo>
                    <a:lnTo>
                      <a:pt x="2883" y="6506"/>
                    </a:lnTo>
                    <a:lnTo>
                      <a:pt x="2741" y="6285"/>
                    </a:lnTo>
                    <a:lnTo>
                      <a:pt x="2615" y="6065"/>
                    </a:lnTo>
                    <a:lnTo>
                      <a:pt x="2505" y="5813"/>
                    </a:lnTo>
                    <a:lnTo>
                      <a:pt x="2426" y="5545"/>
                    </a:lnTo>
                    <a:lnTo>
                      <a:pt x="2363" y="5277"/>
                    </a:lnTo>
                    <a:lnTo>
                      <a:pt x="2332" y="4994"/>
                    </a:lnTo>
                    <a:lnTo>
                      <a:pt x="2316" y="4695"/>
                    </a:lnTo>
                    <a:lnTo>
                      <a:pt x="2332" y="4411"/>
                    </a:lnTo>
                    <a:lnTo>
                      <a:pt x="2363" y="4127"/>
                    </a:lnTo>
                    <a:lnTo>
                      <a:pt x="2426" y="3860"/>
                    </a:lnTo>
                    <a:lnTo>
                      <a:pt x="2505" y="3608"/>
                    </a:lnTo>
                    <a:lnTo>
                      <a:pt x="2600" y="3356"/>
                    </a:lnTo>
                    <a:lnTo>
                      <a:pt x="2726" y="3135"/>
                    </a:lnTo>
                    <a:lnTo>
                      <a:pt x="2867" y="2930"/>
                    </a:lnTo>
                    <a:lnTo>
                      <a:pt x="3025" y="2726"/>
                    </a:lnTo>
                    <a:lnTo>
                      <a:pt x="3214" y="2568"/>
                    </a:lnTo>
                    <a:lnTo>
                      <a:pt x="3403" y="2411"/>
                    </a:lnTo>
                    <a:lnTo>
                      <a:pt x="3608" y="2285"/>
                    </a:lnTo>
                    <a:lnTo>
                      <a:pt x="3844" y="2159"/>
                    </a:lnTo>
                    <a:lnTo>
                      <a:pt x="4080" y="2064"/>
                    </a:lnTo>
                    <a:lnTo>
                      <a:pt x="4332" y="2001"/>
                    </a:lnTo>
                    <a:lnTo>
                      <a:pt x="4600" y="1970"/>
                    </a:lnTo>
                    <a:lnTo>
                      <a:pt x="4884" y="1954"/>
                    </a:lnTo>
                    <a:close/>
                    <a:moveTo>
                      <a:pt x="4616" y="1"/>
                    </a:moveTo>
                    <a:lnTo>
                      <a:pt x="4364" y="16"/>
                    </a:lnTo>
                    <a:lnTo>
                      <a:pt x="4112" y="48"/>
                    </a:lnTo>
                    <a:lnTo>
                      <a:pt x="3860" y="79"/>
                    </a:lnTo>
                    <a:lnTo>
                      <a:pt x="3623" y="127"/>
                    </a:lnTo>
                    <a:lnTo>
                      <a:pt x="3387" y="190"/>
                    </a:lnTo>
                    <a:lnTo>
                      <a:pt x="3167" y="253"/>
                    </a:lnTo>
                    <a:lnTo>
                      <a:pt x="2930" y="332"/>
                    </a:lnTo>
                    <a:lnTo>
                      <a:pt x="2710" y="426"/>
                    </a:lnTo>
                    <a:lnTo>
                      <a:pt x="2505" y="521"/>
                    </a:lnTo>
                    <a:lnTo>
                      <a:pt x="2300" y="615"/>
                    </a:lnTo>
                    <a:lnTo>
                      <a:pt x="2096" y="725"/>
                    </a:lnTo>
                    <a:lnTo>
                      <a:pt x="1907" y="851"/>
                    </a:lnTo>
                    <a:lnTo>
                      <a:pt x="1733" y="977"/>
                    </a:lnTo>
                    <a:lnTo>
                      <a:pt x="1560" y="1119"/>
                    </a:lnTo>
                    <a:lnTo>
                      <a:pt x="1387" y="1277"/>
                    </a:lnTo>
                    <a:lnTo>
                      <a:pt x="1229" y="1418"/>
                    </a:lnTo>
                    <a:lnTo>
                      <a:pt x="1072" y="1592"/>
                    </a:lnTo>
                    <a:lnTo>
                      <a:pt x="946" y="1765"/>
                    </a:lnTo>
                    <a:lnTo>
                      <a:pt x="804" y="1938"/>
                    </a:lnTo>
                    <a:lnTo>
                      <a:pt x="678" y="2127"/>
                    </a:lnTo>
                    <a:lnTo>
                      <a:pt x="568" y="2332"/>
                    </a:lnTo>
                    <a:lnTo>
                      <a:pt x="458" y="2537"/>
                    </a:lnTo>
                    <a:lnTo>
                      <a:pt x="363" y="2741"/>
                    </a:lnTo>
                    <a:lnTo>
                      <a:pt x="284" y="2962"/>
                    </a:lnTo>
                    <a:lnTo>
                      <a:pt x="206" y="3198"/>
                    </a:lnTo>
                    <a:lnTo>
                      <a:pt x="143" y="3419"/>
                    </a:lnTo>
                    <a:lnTo>
                      <a:pt x="95" y="3671"/>
                    </a:lnTo>
                    <a:lnTo>
                      <a:pt x="48" y="3907"/>
                    </a:lnTo>
                    <a:lnTo>
                      <a:pt x="16" y="4159"/>
                    </a:lnTo>
                    <a:lnTo>
                      <a:pt x="1" y="4427"/>
                    </a:lnTo>
                    <a:lnTo>
                      <a:pt x="1" y="4695"/>
                    </a:lnTo>
                    <a:lnTo>
                      <a:pt x="1" y="4947"/>
                    </a:lnTo>
                    <a:lnTo>
                      <a:pt x="16" y="5214"/>
                    </a:lnTo>
                    <a:lnTo>
                      <a:pt x="48" y="5466"/>
                    </a:lnTo>
                    <a:lnTo>
                      <a:pt x="95" y="5703"/>
                    </a:lnTo>
                    <a:lnTo>
                      <a:pt x="143" y="5955"/>
                    </a:lnTo>
                    <a:lnTo>
                      <a:pt x="206" y="6191"/>
                    </a:lnTo>
                    <a:lnTo>
                      <a:pt x="284" y="6411"/>
                    </a:lnTo>
                    <a:lnTo>
                      <a:pt x="363" y="6632"/>
                    </a:lnTo>
                    <a:lnTo>
                      <a:pt x="458" y="6852"/>
                    </a:lnTo>
                    <a:lnTo>
                      <a:pt x="568" y="7057"/>
                    </a:lnTo>
                    <a:lnTo>
                      <a:pt x="678" y="7262"/>
                    </a:lnTo>
                    <a:lnTo>
                      <a:pt x="804" y="7451"/>
                    </a:lnTo>
                    <a:lnTo>
                      <a:pt x="946" y="7640"/>
                    </a:lnTo>
                    <a:lnTo>
                      <a:pt x="1072" y="7813"/>
                    </a:lnTo>
                    <a:lnTo>
                      <a:pt x="1229" y="7986"/>
                    </a:lnTo>
                    <a:lnTo>
                      <a:pt x="1387" y="8144"/>
                    </a:lnTo>
                    <a:lnTo>
                      <a:pt x="1560" y="8301"/>
                    </a:lnTo>
                    <a:lnTo>
                      <a:pt x="1733" y="8443"/>
                    </a:lnTo>
                    <a:lnTo>
                      <a:pt x="1907" y="8569"/>
                    </a:lnTo>
                    <a:lnTo>
                      <a:pt x="2096" y="8695"/>
                    </a:lnTo>
                    <a:lnTo>
                      <a:pt x="2300" y="8821"/>
                    </a:lnTo>
                    <a:lnTo>
                      <a:pt x="2505" y="8916"/>
                    </a:lnTo>
                    <a:lnTo>
                      <a:pt x="2710" y="9026"/>
                    </a:lnTo>
                    <a:lnTo>
                      <a:pt x="2930" y="9105"/>
                    </a:lnTo>
                    <a:lnTo>
                      <a:pt x="3167" y="9184"/>
                    </a:lnTo>
                    <a:lnTo>
                      <a:pt x="3387" y="9262"/>
                    </a:lnTo>
                    <a:lnTo>
                      <a:pt x="3623" y="9325"/>
                    </a:lnTo>
                    <a:lnTo>
                      <a:pt x="3860" y="9373"/>
                    </a:lnTo>
                    <a:lnTo>
                      <a:pt x="4112" y="9404"/>
                    </a:lnTo>
                    <a:lnTo>
                      <a:pt x="4364" y="9436"/>
                    </a:lnTo>
                    <a:lnTo>
                      <a:pt x="4616" y="9451"/>
                    </a:lnTo>
                    <a:lnTo>
                      <a:pt x="5136" y="9451"/>
                    </a:lnTo>
                    <a:lnTo>
                      <a:pt x="5388" y="9436"/>
                    </a:lnTo>
                    <a:lnTo>
                      <a:pt x="5640" y="9404"/>
                    </a:lnTo>
                    <a:lnTo>
                      <a:pt x="5892" y="9373"/>
                    </a:lnTo>
                    <a:lnTo>
                      <a:pt x="6128" y="9325"/>
                    </a:lnTo>
                    <a:lnTo>
                      <a:pt x="6364" y="9262"/>
                    </a:lnTo>
                    <a:lnTo>
                      <a:pt x="6600" y="9184"/>
                    </a:lnTo>
                    <a:lnTo>
                      <a:pt x="6821" y="9105"/>
                    </a:lnTo>
                    <a:lnTo>
                      <a:pt x="7057" y="9026"/>
                    </a:lnTo>
                    <a:lnTo>
                      <a:pt x="7262" y="8916"/>
                    </a:lnTo>
                    <a:lnTo>
                      <a:pt x="7467" y="8821"/>
                    </a:lnTo>
                    <a:lnTo>
                      <a:pt x="7671" y="8695"/>
                    </a:lnTo>
                    <a:lnTo>
                      <a:pt x="7860" y="8569"/>
                    </a:lnTo>
                    <a:lnTo>
                      <a:pt x="8034" y="8443"/>
                    </a:lnTo>
                    <a:lnTo>
                      <a:pt x="8207" y="8301"/>
                    </a:lnTo>
                    <a:lnTo>
                      <a:pt x="8380" y="8144"/>
                    </a:lnTo>
                    <a:lnTo>
                      <a:pt x="8538" y="7986"/>
                    </a:lnTo>
                    <a:lnTo>
                      <a:pt x="8695" y="7813"/>
                    </a:lnTo>
                    <a:lnTo>
                      <a:pt x="8837" y="7640"/>
                    </a:lnTo>
                    <a:lnTo>
                      <a:pt x="8963" y="7451"/>
                    </a:lnTo>
                    <a:lnTo>
                      <a:pt x="9089" y="7262"/>
                    </a:lnTo>
                    <a:lnTo>
                      <a:pt x="9199" y="7057"/>
                    </a:lnTo>
                    <a:lnTo>
                      <a:pt x="9310" y="6852"/>
                    </a:lnTo>
                    <a:lnTo>
                      <a:pt x="9404" y="6632"/>
                    </a:lnTo>
                    <a:lnTo>
                      <a:pt x="9483" y="6411"/>
                    </a:lnTo>
                    <a:lnTo>
                      <a:pt x="9562" y="6191"/>
                    </a:lnTo>
                    <a:lnTo>
                      <a:pt x="9625" y="5955"/>
                    </a:lnTo>
                    <a:lnTo>
                      <a:pt x="9672" y="5703"/>
                    </a:lnTo>
                    <a:lnTo>
                      <a:pt x="9719" y="5466"/>
                    </a:lnTo>
                    <a:lnTo>
                      <a:pt x="9751" y="5214"/>
                    </a:lnTo>
                    <a:lnTo>
                      <a:pt x="9766" y="4947"/>
                    </a:lnTo>
                    <a:lnTo>
                      <a:pt x="9766" y="4695"/>
                    </a:lnTo>
                    <a:lnTo>
                      <a:pt x="9766" y="4427"/>
                    </a:lnTo>
                    <a:lnTo>
                      <a:pt x="9751" y="4159"/>
                    </a:lnTo>
                    <a:lnTo>
                      <a:pt x="9719" y="3907"/>
                    </a:lnTo>
                    <a:lnTo>
                      <a:pt x="9672" y="3671"/>
                    </a:lnTo>
                    <a:lnTo>
                      <a:pt x="9625" y="3419"/>
                    </a:lnTo>
                    <a:lnTo>
                      <a:pt x="9562" y="3198"/>
                    </a:lnTo>
                    <a:lnTo>
                      <a:pt x="9483" y="2962"/>
                    </a:lnTo>
                    <a:lnTo>
                      <a:pt x="9404" y="2741"/>
                    </a:lnTo>
                    <a:lnTo>
                      <a:pt x="9310" y="2537"/>
                    </a:lnTo>
                    <a:lnTo>
                      <a:pt x="9199" y="2332"/>
                    </a:lnTo>
                    <a:lnTo>
                      <a:pt x="9089" y="2127"/>
                    </a:lnTo>
                    <a:lnTo>
                      <a:pt x="8963" y="1938"/>
                    </a:lnTo>
                    <a:lnTo>
                      <a:pt x="8837" y="1765"/>
                    </a:lnTo>
                    <a:lnTo>
                      <a:pt x="8695" y="1592"/>
                    </a:lnTo>
                    <a:lnTo>
                      <a:pt x="8538" y="1418"/>
                    </a:lnTo>
                    <a:lnTo>
                      <a:pt x="8380" y="1277"/>
                    </a:lnTo>
                    <a:lnTo>
                      <a:pt x="8207" y="1119"/>
                    </a:lnTo>
                    <a:lnTo>
                      <a:pt x="8034" y="977"/>
                    </a:lnTo>
                    <a:lnTo>
                      <a:pt x="7860" y="851"/>
                    </a:lnTo>
                    <a:lnTo>
                      <a:pt x="7671" y="725"/>
                    </a:lnTo>
                    <a:lnTo>
                      <a:pt x="7467" y="615"/>
                    </a:lnTo>
                    <a:lnTo>
                      <a:pt x="7262" y="521"/>
                    </a:lnTo>
                    <a:lnTo>
                      <a:pt x="7057" y="426"/>
                    </a:lnTo>
                    <a:lnTo>
                      <a:pt x="6821" y="332"/>
                    </a:lnTo>
                    <a:lnTo>
                      <a:pt x="6600" y="253"/>
                    </a:lnTo>
                    <a:lnTo>
                      <a:pt x="6364" y="190"/>
                    </a:lnTo>
                    <a:lnTo>
                      <a:pt x="6128" y="127"/>
                    </a:lnTo>
                    <a:lnTo>
                      <a:pt x="5892" y="79"/>
                    </a:lnTo>
                    <a:lnTo>
                      <a:pt x="5640" y="48"/>
                    </a:lnTo>
                    <a:lnTo>
                      <a:pt x="5388" y="16"/>
                    </a:lnTo>
                    <a:lnTo>
                      <a:pt x="5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7319492" y="1630658"/>
                <a:ext cx="156448" cy="215082"/>
              </a:xfrm>
              <a:custGeom>
                <a:rect b="b" l="l" r="r" t="t"/>
                <a:pathLst>
                  <a:path extrusionOk="0" h="9420" w="6852">
                    <a:moveTo>
                      <a:pt x="3922" y="0"/>
                    </a:moveTo>
                    <a:lnTo>
                      <a:pt x="3607" y="16"/>
                    </a:lnTo>
                    <a:lnTo>
                      <a:pt x="3292" y="32"/>
                    </a:lnTo>
                    <a:lnTo>
                      <a:pt x="2977" y="95"/>
                    </a:lnTo>
                    <a:lnTo>
                      <a:pt x="2662" y="158"/>
                    </a:lnTo>
                    <a:lnTo>
                      <a:pt x="2363" y="253"/>
                    </a:lnTo>
                    <a:lnTo>
                      <a:pt x="2079" y="363"/>
                    </a:lnTo>
                    <a:lnTo>
                      <a:pt x="1812" y="505"/>
                    </a:lnTo>
                    <a:lnTo>
                      <a:pt x="1544" y="662"/>
                    </a:lnTo>
                    <a:lnTo>
                      <a:pt x="1308" y="835"/>
                    </a:lnTo>
                    <a:lnTo>
                      <a:pt x="1103" y="1056"/>
                    </a:lnTo>
                    <a:lnTo>
                      <a:pt x="914" y="1276"/>
                    </a:lnTo>
                    <a:lnTo>
                      <a:pt x="756" y="1528"/>
                    </a:lnTo>
                    <a:lnTo>
                      <a:pt x="678" y="1670"/>
                    </a:lnTo>
                    <a:lnTo>
                      <a:pt x="615" y="1812"/>
                    </a:lnTo>
                    <a:lnTo>
                      <a:pt x="567" y="1969"/>
                    </a:lnTo>
                    <a:lnTo>
                      <a:pt x="520" y="2111"/>
                    </a:lnTo>
                    <a:lnTo>
                      <a:pt x="489" y="2284"/>
                    </a:lnTo>
                    <a:lnTo>
                      <a:pt x="473" y="2458"/>
                    </a:lnTo>
                    <a:lnTo>
                      <a:pt x="457" y="2631"/>
                    </a:lnTo>
                    <a:lnTo>
                      <a:pt x="441" y="2804"/>
                    </a:lnTo>
                    <a:lnTo>
                      <a:pt x="457" y="3103"/>
                    </a:lnTo>
                    <a:lnTo>
                      <a:pt x="504" y="3371"/>
                    </a:lnTo>
                    <a:lnTo>
                      <a:pt x="552" y="3623"/>
                    </a:lnTo>
                    <a:lnTo>
                      <a:pt x="646" y="3844"/>
                    </a:lnTo>
                    <a:lnTo>
                      <a:pt x="756" y="4048"/>
                    </a:lnTo>
                    <a:lnTo>
                      <a:pt x="867" y="4237"/>
                    </a:lnTo>
                    <a:lnTo>
                      <a:pt x="1008" y="4411"/>
                    </a:lnTo>
                    <a:lnTo>
                      <a:pt x="1166" y="4568"/>
                    </a:lnTo>
                    <a:lnTo>
                      <a:pt x="1323" y="4710"/>
                    </a:lnTo>
                    <a:lnTo>
                      <a:pt x="1512" y="4836"/>
                    </a:lnTo>
                    <a:lnTo>
                      <a:pt x="1701" y="4946"/>
                    </a:lnTo>
                    <a:lnTo>
                      <a:pt x="1906" y="5057"/>
                    </a:lnTo>
                    <a:lnTo>
                      <a:pt x="2316" y="5230"/>
                    </a:lnTo>
                    <a:lnTo>
                      <a:pt x="2741" y="5387"/>
                    </a:lnTo>
                    <a:lnTo>
                      <a:pt x="3529" y="5639"/>
                    </a:lnTo>
                    <a:lnTo>
                      <a:pt x="3859" y="5765"/>
                    </a:lnTo>
                    <a:lnTo>
                      <a:pt x="4111" y="5907"/>
                    </a:lnTo>
                    <a:lnTo>
                      <a:pt x="4222" y="5986"/>
                    </a:lnTo>
                    <a:lnTo>
                      <a:pt x="4316" y="6065"/>
                    </a:lnTo>
                    <a:lnTo>
                      <a:pt x="4411" y="6143"/>
                    </a:lnTo>
                    <a:lnTo>
                      <a:pt x="4474" y="6238"/>
                    </a:lnTo>
                    <a:lnTo>
                      <a:pt x="4537" y="6332"/>
                    </a:lnTo>
                    <a:lnTo>
                      <a:pt x="4568" y="6427"/>
                    </a:lnTo>
                    <a:lnTo>
                      <a:pt x="4600" y="6537"/>
                    </a:lnTo>
                    <a:lnTo>
                      <a:pt x="4600" y="6663"/>
                    </a:lnTo>
                    <a:lnTo>
                      <a:pt x="4600" y="6789"/>
                    </a:lnTo>
                    <a:lnTo>
                      <a:pt x="4584" y="6915"/>
                    </a:lnTo>
                    <a:lnTo>
                      <a:pt x="4552" y="7025"/>
                    </a:lnTo>
                    <a:lnTo>
                      <a:pt x="4505" y="7120"/>
                    </a:lnTo>
                    <a:lnTo>
                      <a:pt x="4442" y="7214"/>
                    </a:lnTo>
                    <a:lnTo>
                      <a:pt x="4379" y="7293"/>
                    </a:lnTo>
                    <a:lnTo>
                      <a:pt x="4316" y="7356"/>
                    </a:lnTo>
                    <a:lnTo>
                      <a:pt x="4237" y="7419"/>
                    </a:lnTo>
                    <a:lnTo>
                      <a:pt x="4143" y="7482"/>
                    </a:lnTo>
                    <a:lnTo>
                      <a:pt x="4048" y="7514"/>
                    </a:lnTo>
                    <a:lnTo>
                      <a:pt x="3938" y="7561"/>
                    </a:lnTo>
                    <a:lnTo>
                      <a:pt x="3828" y="7592"/>
                    </a:lnTo>
                    <a:lnTo>
                      <a:pt x="3592" y="7624"/>
                    </a:lnTo>
                    <a:lnTo>
                      <a:pt x="3355" y="7640"/>
                    </a:lnTo>
                    <a:lnTo>
                      <a:pt x="3088" y="7624"/>
                    </a:lnTo>
                    <a:lnTo>
                      <a:pt x="2835" y="7577"/>
                    </a:lnTo>
                    <a:lnTo>
                      <a:pt x="2568" y="7482"/>
                    </a:lnTo>
                    <a:lnTo>
                      <a:pt x="2284" y="7372"/>
                    </a:lnTo>
                    <a:lnTo>
                      <a:pt x="2032" y="7214"/>
                    </a:lnTo>
                    <a:lnTo>
                      <a:pt x="1812" y="7057"/>
                    </a:lnTo>
                    <a:lnTo>
                      <a:pt x="1607" y="6884"/>
                    </a:lnTo>
                    <a:lnTo>
                      <a:pt x="1418" y="6695"/>
                    </a:lnTo>
                    <a:lnTo>
                      <a:pt x="0" y="8128"/>
                    </a:lnTo>
                    <a:lnTo>
                      <a:pt x="158" y="8285"/>
                    </a:lnTo>
                    <a:lnTo>
                      <a:pt x="315" y="8427"/>
                    </a:lnTo>
                    <a:lnTo>
                      <a:pt x="489" y="8553"/>
                    </a:lnTo>
                    <a:lnTo>
                      <a:pt x="678" y="8679"/>
                    </a:lnTo>
                    <a:lnTo>
                      <a:pt x="867" y="8789"/>
                    </a:lnTo>
                    <a:lnTo>
                      <a:pt x="1071" y="8900"/>
                    </a:lnTo>
                    <a:lnTo>
                      <a:pt x="1276" y="8994"/>
                    </a:lnTo>
                    <a:lnTo>
                      <a:pt x="1497" y="9089"/>
                    </a:lnTo>
                    <a:lnTo>
                      <a:pt x="1733" y="9168"/>
                    </a:lnTo>
                    <a:lnTo>
                      <a:pt x="1953" y="9231"/>
                    </a:lnTo>
                    <a:lnTo>
                      <a:pt x="2190" y="9294"/>
                    </a:lnTo>
                    <a:lnTo>
                      <a:pt x="2410" y="9341"/>
                    </a:lnTo>
                    <a:lnTo>
                      <a:pt x="2646" y="9372"/>
                    </a:lnTo>
                    <a:lnTo>
                      <a:pt x="2883" y="9404"/>
                    </a:lnTo>
                    <a:lnTo>
                      <a:pt x="3119" y="9420"/>
                    </a:lnTo>
                    <a:lnTo>
                      <a:pt x="3686" y="9420"/>
                    </a:lnTo>
                    <a:lnTo>
                      <a:pt x="4017" y="9372"/>
                    </a:lnTo>
                    <a:lnTo>
                      <a:pt x="4332" y="9325"/>
                    </a:lnTo>
                    <a:lnTo>
                      <a:pt x="4647" y="9246"/>
                    </a:lnTo>
                    <a:lnTo>
                      <a:pt x="4946" y="9152"/>
                    </a:lnTo>
                    <a:lnTo>
                      <a:pt x="5230" y="9026"/>
                    </a:lnTo>
                    <a:lnTo>
                      <a:pt x="5497" y="8868"/>
                    </a:lnTo>
                    <a:lnTo>
                      <a:pt x="5749" y="8695"/>
                    </a:lnTo>
                    <a:lnTo>
                      <a:pt x="5970" y="8506"/>
                    </a:lnTo>
                    <a:lnTo>
                      <a:pt x="6175" y="8285"/>
                    </a:lnTo>
                    <a:lnTo>
                      <a:pt x="6348" y="8033"/>
                    </a:lnTo>
                    <a:lnTo>
                      <a:pt x="6505" y="7766"/>
                    </a:lnTo>
                    <a:lnTo>
                      <a:pt x="6584" y="7624"/>
                    </a:lnTo>
                    <a:lnTo>
                      <a:pt x="6631" y="7482"/>
                    </a:lnTo>
                    <a:lnTo>
                      <a:pt x="6679" y="7325"/>
                    </a:lnTo>
                    <a:lnTo>
                      <a:pt x="6726" y="7151"/>
                    </a:lnTo>
                    <a:lnTo>
                      <a:pt x="6757" y="6978"/>
                    </a:lnTo>
                    <a:lnTo>
                      <a:pt x="6773" y="6805"/>
                    </a:lnTo>
                    <a:lnTo>
                      <a:pt x="6789" y="6427"/>
                    </a:lnTo>
                    <a:lnTo>
                      <a:pt x="6773" y="6112"/>
                    </a:lnTo>
                    <a:lnTo>
                      <a:pt x="6726" y="5813"/>
                    </a:lnTo>
                    <a:lnTo>
                      <a:pt x="6694" y="5687"/>
                    </a:lnTo>
                    <a:lnTo>
                      <a:pt x="6647" y="5545"/>
                    </a:lnTo>
                    <a:lnTo>
                      <a:pt x="6584" y="5435"/>
                    </a:lnTo>
                    <a:lnTo>
                      <a:pt x="6521" y="5309"/>
                    </a:lnTo>
                    <a:lnTo>
                      <a:pt x="6379" y="5104"/>
                    </a:lnTo>
                    <a:lnTo>
                      <a:pt x="6222" y="4899"/>
                    </a:lnTo>
                    <a:lnTo>
                      <a:pt x="6049" y="4726"/>
                    </a:lnTo>
                    <a:lnTo>
                      <a:pt x="5860" y="4553"/>
                    </a:lnTo>
                    <a:lnTo>
                      <a:pt x="5655" y="4411"/>
                    </a:lnTo>
                    <a:lnTo>
                      <a:pt x="5434" y="4285"/>
                    </a:lnTo>
                    <a:lnTo>
                      <a:pt x="5198" y="4174"/>
                    </a:lnTo>
                    <a:lnTo>
                      <a:pt x="4962" y="4080"/>
                    </a:lnTo>
                    <a:lnTo>
                      <a:pt x="4001" y="3733"/>
                    </a:lnTo>
                    <a:lnTo>
                      <a:pt x="3434" y="3544"/>
                    </a:lnTo>
                    <a:lnTo>
                      <a:pt x="3198" y="3434"/>
                    </a:lnTo>
                    <a:lnTo>
                      <a:pt x="2993" y="3324"/>
                    </a:lnTo>
                    <a:lnTo>
                      <a:pt x="2914" y="3277"/>
                    </a:lnTo>
                    <a:lnTo>
                      <a:pt x="2835" y="3214"/>
                    </a:lnTo>
                    <a:lnTo>
                      <a:pt x="2772" y="3135"/>
                    </a:lnTo>
                    <a:lnTo>
                      <a:pt x="2725" y="3072"/>
                    </a:lnTo>
                    <a:lnTo>
                      <a:pt x="2678" y="2977"/>
                    </a:lnTo>
                    <a:lnTo>
                      <a:pt x="2646" y="2899"/>
                    </a:lnTo>
                    <a:lnTo>
                      <a:pt x="2631" y="2788"/>
                    </a:lnTo>
                    <a:lnTo>
                      <a:pt x="2631" y="2678"/>
                    </a:lnTo>
                    <a:lnTo>
                      <a:pt x="2631" y="2552"/>
                    </a:lnTo>
                    <a:lnTo>
                      <a:pt x="2662" y="2442"/>
                    </a:lnTo>
                    <a:lnTo>
                      <a:pt x="2694" y="2347"/>
                    </a:lnTo>
                    <a:lnTo>
                      <a:pt x="2741" y="2253"/>
                    </a:lnTo>
                    <a:lnTo>
                      <a:pt x="2804" y="2174"/>
                    </a:lnTo>
                    <a:lnTo>
                      <a:pt x="2883" y="2095"/>
                    </a:lnTo>
                    <a:lnTo>
                      <a:pt x="2962" y="2032"/>
                    </a:lnTo>
                    <a:lnTo>
                      <a:pt x="3040" y="1969"/>
                    </a:lnTo>
                    <a:lnTo>
                      <a:pt x="3135" y="1922"/>
                    </a:lnTo>
                    <a:lnTo>
                      <a:pt x="3229" y="1875"/>
                    </a:lnTo>
                    <a:lnTo>
                      <a:pt x="3340" y="1843"/>
                    </a:lnTo>
                    <a:lnTo>
                      <a:pt x="3450" y="1828"/>
                    </a:lnTo>
                    <a:lnTo>
                      <a:pt x="3670" y="1796"/>
                    </a:lnTo>
                    <a:lnTo>
                      <a:pt x="3875" y="1780"/>
                    </a:lnTo>
                    <a:lnTo>
                      <a:pt x="4096" y="1796"/>
                    </a:lnTo>
                    <a:lnTo>
                      <a:pt x="4300" y="1843"/>
                    </a:lnTo>
                    <a:lnTo>
                      <a:pt x="4521" y="1906"/>
                    </a:lnTo>
                    <a:lnTo>
                      <a:pt x="4741" y="2001"/>
                    </a:lnTo>
                    <a:lnTo>
                      <a:pt x="4962" y="2111"/>
                    </a:lnTo>
                    <a:lnTo>
                      <a:pt x="5151" y="2237"/>
                    </a:lnTo>
                    <a:lnTo>
                      <a:pt x="5324" y="2395"/>
                    </a:lnTo>
                    <a:lnTo>
                      <a:pt x="5482" y="2552"/>
                    </a:lnTo>
                    <a:lnTo>
                      <a:pt x="6852" y="1103"/>
                    </a:lnTo>
                    <a:lnTo>
                      <a:pt x="6710" y="977"/>
                    </a:lnTo>
                    <a:lnTo>
                      <a:pt x="6553" y="851"/>
                    </a:lnTo>
                    <a:lnTo>
                      <a:pt x="6379" y="725"/>
                    </a:lnTo>
                    <a:lnTo>
                      <a:pt x="6206" y="631"/>
                    </a:lnTo>
                    <a:lnTo>
                      <a:pt x="6033" y="520"/>
                    </a:lnTo>
                    <a:lnTo>
                      <a:pt x="5860" y="442"/>
                    </a:lnTo>
                    <a:lnTo>
                      <a:pt x="5671" y="347"/>
                    </a:lnTo>
                    <a:lnTo>
                      <a:pt x="5466" y="284"/>
                    </a:lnTo>
                    <a:lnTo>
                      <a:pt x="5072" y="158"/>
                    </a:lnTo>
                    <a:lnTo>
                      <a:pt x="4694" y="63"/>
                    </a:lnTo>
                    <a:lnTo>
                      <a:pt x="4300" y="16"/>
                    </a:lnTo>
                    <a:lnTo>
                      <a:pt x="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7507215" y="1635704"/>
                <a:ext cx="155375" cy="205013"/>
              </a:xfrm>
              <a:custGeom>
                <a:rect b="b" l="l" r="r" t="t"/>
                <a:pathLst>
                  <a:path extrusionOk="0" h="8979" w="6805">
                    <a:moveTo>
                      <a:pt x="3119" y="1748"/>
                    </a:moveTo>
                    <a:lnTo>
                      <a:pt x="3402" y="1764"/>
                    </a:lnTo>
                    <a:lnTo>
                      <a:pt x="3686" y="1796"/>
                    </a:lnTo>
                    <a:lnTo>
                      <a:pt x="3812" y="1811"/>
                    </a:lnTo>
                    <a:lnTo>
                      <a:pt x="3938" y="1843"/>
                    </a:lnTo>
                    <a:lnTo>
                      <a:pt x="4064" y="1890"/>
                    </a:lnTo>
                    <a:lnTo>
                      <a:pt x="4174" y="1937"/>
                    </a:lnTo>
                    <a:lnTo>
                      <a:pt x="4269" y="2000"/>
                    </a:lnTo>
                    <a:lnTo>
                      <a:pt x="4363" y="2079"/>
                    </a:lnTo>
                    <a:lnTo>
                      <a:pt x="4442" y="2158"/>
                    </a:lnTo>
                    <a:lnTo>
                      <a:pt x="4521" y="2268"/>
                    </a:lnTo>
                    <a:lnTo>
                      <a:pt x="4568" y="2363"/>
                    </a:lnTo>
                    <a:lnTo>
                      <a:pt x="4615" y="2489"/>
                    </a:lnTo>
                    <a:lnTo>
                      <a:pt x="4631" y="2630"/>
                    </a:lnTo>
                    <a:lnTo>
                      <a:pt x="4647" y="2788"/>
                    </a:lnTo>
                    <a:lnTo>
                      <a:pt x="4631" y="2930"/>
                    </a:lnTo>
                    <a:lnTo>
                      <a:pt x="4615" y="3071"/>
                    </a:lnTo>
                    <a:lnTo>
                      <a:pt x="4568" y="3197"/>
                    </a:lnTo>
                    <a:lnTo>
                      <a:pt x="4521" y="3308"/>
                    </a:lnTo>
                    <a:lnTo>
                      <a:pt x="4442" y="3402"/>
                    </a:lnTo>
                    <a:lnTo>
                      <a:pt x="4363" y="3497"/>
                    </a:lnTo>
                    <a:lnTo>
                      <a:pt x="4269" y="3575"/>
                    </a:lnTo>
                    <a:lnTo>
                      <a:pt x="4159" y="3638"/>
                    </a:lnTo>
                    <a:lnTo>
                      <a:pt x="4048" y="3701"/>
                    </a:lnTo>
                    <a:lnTo>
                      <a:pt x="3922" y="3749"/>
                    </a:lnTo>
                    <a:lnTo>
                      <a:pt x="3796" y="3796"/>
                    </a:lnTo>
                    <a:lnTo>
                      <a:pt x="3670" y="3827"/>
                    </a:lnTo>
                    <a:lnTo>
                      <a:pt x="3387" y="3859"/>
                    </a:lnTo>
                    <a:lnTo>
                      <a:pt x="3087" y="3875"/>
                    </a:lnTo>
                    <a:lnTo>
                      <a:pt x="2174" y="3875"/>
                    </a:lnTo>
                    <a:lnTo>
                      <a:pt x="2174" y="1748"/>
                    </a:lnTo>
                    <a:close/>
                    <a:moveTo>
                      <a:pt x="0" y="0"/>
                    </a:moveTo>
                    <a:lnTo>
                      <a:pt x="0" y="8978"/>
                    </a:lnTo>
                    <a:lnTo>
                      <a:pt x="2174" y="8978"/>
                    </a:lnTo>
                    <a:lnTo>
                      <a:pt x="2174" y="5592"/>
                    </a:lnTo>
                    <a:lnTo>
                      <a:pt x="3245" y="5592"/>
                    </a:lnTo>
                    <a:lnTo>
                      <a:pt x="3591" y="5576"/>
                    </a:lnTo>
                    <a:lnTo>
                      <a:pt x="3938" y="5560"/>
                    </a:lnTo>
                    <a:lnTo>
                      <a:pt x="4269" y="5513"/>
                    </a:lnTo>
                    <a:lnTo>
                      <a:pt x="4584" y="5434"/>
                    </a:lnTo>
                    <a:lnTo>
                      <a:pt x="4899" y="5355"/>
                    </a:lnTo>
                    <a:lnTo>
                      <a:pt x="5198" y="5245"/>
                    </a:lnTo>
                    <a:lnTo>
                      <a:pt x="5466" y="5119"/>
                    </a:lnTo>
                    <a:lnTo>
                      <a:pt x="5734" y="4962"/>
                    </a:lnTo>
                    <a:lnTo>
                      <a:pt x="5970" y="4788"/>
                    </a:lnTo>
                    <a:lnTo>
                      <a:pt x="6175" y="4584"/>
                    </a:lnTo>
                    <a:lnTo>
                      <a:pt x="6364" y="4347"/>
                    </a:lnTo>
                    <a:lnTo>
                      <a:pt x="6521" y="4095"/>
                    </a:lnTo>
                    <a:lnTo>
                      <a:pt x="6584" y="3953"/>
                    </a:lnTo>
                    <a:lnTo>
                      <a:pt x="6647" y="3812"/>
                    </a:lnTo>
                    <a:lnTo>
                      <a:pt x="6694" y="3654"/>
                    </a:lnTo>
                    <a:lnTo>
                      <a:pt x="6726" y="3497"/>
                    </a:lnTo>
                    <a:lnTo>
                      <a:pt x="6757" y="3323"/>
                    </a:lnTo>
                    <a:lnTo>
                      <a:pt x="6789" y="3150"/>
                    </a:lnTo>
                    <a:lnTo>
                      <a:pt x="6805" y="2961"/>
                    </a:lnTo>
                    <a:lnTo>
                      <a:pt x="6805" y="2772"/>
                    </a:lnTo>
                    <a:lnTo>
                      <a:pt x="6789" y="2394"/>
                    </a:lnTo>
                    <a:lnTo>
                      <a:pt x="6773" y="2221"/>
                    </a:lnTo>
                    <a:lnTo>
                      <a:pt x="6742" y="2063"/>
                    </a:lnTo>
                    <a:lnTo>
                      <a:pt x="6694" y="1906"/>
                    </a:lnTo>
                    <a:lnTo>
                      <a:pt x="6647" y="1748"/>
                    </a:lnTo>
                    <a:lnTo>
                      <a:pt x="6600" y="1607"/>
                    </a:lnTo>
                    <a:lnTo>
                      <a:pt x="6537" y="1465"/>
                    </a:lnTo>
                    <a:lnTo>
                      <a:pt x="6379" y="1213"/>
                    </a:lnTo>
                    <a:lnTo>
                      <a:pt x="6206" y="992"/>
                    </a:lnTo>
                    <a:lnTo>
                      <a:pt x="6017" y="788"/>
                    </a:lnTo>
                    <a:lnTo>
                      <a:pt x="5781" y="614"/>
                    </a:lnTo>
                    <a:lnTo>
                      <a:pt x="5545" y="473"/>
                    </a:lnTo>
                    <a:lnTo>
                      <a:pt x="5277" y="347"/>
                    </a:lnTo>
                    <a:lnTo>
                      <a:pt x="4978" y="236"/>
                    </a:lnTo>
                    <a:lnTo>
                      <a:pt x="4678" y="158"/>
                    </a:lnTo>
                    <a:lnTo>
                      <a:pt x="4348" y="95"/>
                    </a:lnTo>
                    <a:lnTo>
                      <a:pt x="4001" y="47"/>
                    </a:lnTo>
                    <a:lnTo>
                      <a:pt x="3655" y="16"/>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7692427" y="1635704"/>
                <a:ext cx="49638" cy="205013"/>
              </a:xfrm>
              <a:custGeom>
                <a:rect b="b" l="l" r="r" t="t"/>
                <a:pathLst>
                  <a:path extrusionOk="0" h="8979" w="2174">
                    <a:moveTo>
                      <a:pt x="0" y="0"/>
                    </a:moveTo>
                    <a:lnTo>
                      <a:pt x="0" y="8978"/>
                    </a:lnTo>
                    <a:lnTo>
                      <a:pt x="2174" y="8978"/>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7764690" y="1635704"/>
                <a:ext cx="165102" cy="205013"/>
              </a:xfrm>
              <a:custGeom>
                <a:rect b="b" l="l" r="r" t="t"/>
                <a:pathLst>
                  <a:path extrusionOk="0" h="8979" w="7231">
                    <a:moveTo>
                      <a:pt x="1" y="0"/>
                    </a:moveTo>
                    <a:lnTo>
                      <a:pt x="1" y="1859"/>
                    </a:lnTo>
                    <a:lnTo>
                      <a:pt x="2537" y="1859"/>
                    </a:lnTo>
                    <a:lnTo>
                      <a:pt x="2537" y="8978"/>
                    </a:lnTo>
                    <a:lnTo>
                      <a:pt x="4695" y="8978"/>
                    </a:lnTo>
                    <a:lnTo>
                      <a:pt x="4695" y="1859"/>
                    </a:lnTo>
                    <a:lnTo>
                      <a:pt x="7231" y="1859"/>
                    </a:lnTo>
                    <a:lnTo>
                      <a:pt x="7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7909992" y="1635704"/>
                <a:ext cx="219032" cy="205013"/>
              </a:xfrm>
              <a:custGeom>
                <a:rect b="b" l="l" r="r" t="t"/>
                <a:pathLst>
                  <a:path extrusionOk="0" h="8979" w="9593">
                    <a:moveTo>
                      <a:pt x="4773" y="2394"/>
                    </a:moveTo>
                    <a:lnTo>
                      <a:pt x="5891" y="5481"/>
                    </a:lnTo>
                    <a:lnTo>
                      <a:pt x="3639" y="5481"/>
                    </a:lnTo>
                    <a:lnTo>
                      <a:pt x="4773" y="2394"/>
                    </a:lnTo>
                    <a:close/>
                    <a:moveTo>
                      <a:pt x="3765" y="0"/>
                    </a:moveTo>
                    <a:lnTo>
                      <a:pt x="0" y="8978"/>
                    </a:lnTo>
                    <a:lnTo>
                      <a:pt x="2347" y="8978"/>
                    </a:lnTo>
                    <a:lnTo>
                      <a:pt x="3009" y="7214"/>
                    </a:lnTo>
                    <a:lnTo>
                      <a:pt x="6474" y="7214"/>
                    </a:lnTo>
                    <a:lnTo>
                      <a:pt x="7183" y="8978"/>
                    </a:lnTo>
                    <a:lnTo>
                      <a:pt x="9593" y="8978"/>
                    </a:lnTo>
                    <a:lnTo>
                      <a:pt x="5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8145891" y="1635704"/>
                <a:ext cx="129141" cy="205013"/>
              </a:xfrm>
              <a:custGeom>
                <a:rect b="b" l="l" r="r" t="t"/>
                <a:pathLst>
                  <a:path extrusionOk="0" h="8979" w="5656">
                    <a:moveTo>
                      <a:pt x="1" y="0"/>
                    </a:moveTo>
                    <a:lnTo>
                      <a:pt x="1" y="8978"/>
                    </a:lnTo>
                    <a:lnTo>
                      <a:pt x="5655" y="8978"/>
                    </a:lnTo>
                    <a:lnTo>
                      <a:pt x="5655" y="7088"/>
                    </a:lnTo>
                    <a:lnTo>
                      <a:pt x="2174" y="7088"/>
                    </a:ln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3"/>
              <p:cNvGrpSpPr/>
              <p:nvPr/>
            </p:nvGrpSpPr>
            <p:grpSpPr>
              <a:xfrm flipH="1">
                <a:off x="4056805" y="3827995"/>
                <a:ext cx="1680591" cy="910861"/>
                <a:chOff x="12204625" y="3864500"/>
                <a:chExt cx="2447700" cy="1326625"/>
              </a:xfrm>
            </p:grpSpPr>
            <p:sp>
              <p:nvSpPr>
                <p:cNvPr id="199" name="Google Shape;199;p13"/>
                <p:cNvSpPr/>
                <p:nvPr/>
              </p:nvSpPr>
              <p:spPr>
                <a:xfrm>
                  <a:off x="12840950" y="3864500"/>
                  <a:ext cx="155575" cy="302050"/>
                </a:xfrm>
                <a:custGeom>
                  <a:rect b="b" l="l" r="r" t="t"/>
                  <a:pathLst>
                    <a:path extrusionOk="0" h="12082" w="6223">
                      <a:moveTo>
                        <a:pt x="1182" y="0"/>
                      </a:moveTo>
                      <a:lnTo>
                        <a:pt x="1056" y="32"/>
                      </a:lnTo>
                      <a:lnTo>
                        <a:pt x="930" y="63"/>
                      </a:lnTo>
                      <a:lnTo>
                        <a:pt x="804" y="110"/>
                      </a:lnTo>
                      <a:lnTo>
                        <a:pt x="694" y="158"/>
                      </a:lnTo>
                      <a:lnTo>
                        <a:pt x="584" y="221"/>
                      </a:lnTo>
                      <a:lnTo>
                        <a:pt x="489" y="299"/>
                      </a:lnTo>
                      <a:lnTo>
                        <a:pt x="395" y="394"/>
                      </a:lnTo>
                      <a:lnTo>
                        <a:pt x="300" y="488"/>
                      </a:lnTo>
                      <a:lnTo>
                        <a:pt x="221" y="583"/>
                      </a:lnTo>
                      <a:lnTo>
                        <a:pt x="158" y="693"/>
                      </a:lnTo>
                      <a:lnTo>
                        <a:pt x="111" y="804"/>
                      </a:lnTo>
                      <a:lnTo>
                        <a:pt x="64" y="930"/>
                      </a:lnTo>
                      <a:lnTo>
                        <a:pt x="32" y="1056"/>
                      </a:lnTo>
                      <a:lnTo>
                        <a:pt x="17" y="1182"/>
                      </a:lnTo>
                      <a:lnTo>
                        <a:pt x="1" y="1323"/>
                      </a:lnTo>
                      <a:lnTo>
                        <a:pt x="1" y="10758"/>
                      </a:lnTo>
                      <a:lnTo>
                        <a:pt x="17" y="10900"/>
                      </a:lnTo>
                      <a:lnTo>
                        <a:pt x="32" y="11026"/>
                      </a:lnTo>
                      <a:lnTo>
                        <a:pt x="64" y="11152"/>
                      </a:lnTo>
                      <a:lnTo>
                        <a:pt x="111" y="11278"/>
                      </a:lnTo>
                      <a:lnTo>
                        <a:pt x="158" y="11388"/>
                      </a:lnTo>
                      <a:lnTo>
                        <a:pt x="221" y="11498"/>
                      </a:lnTo>
                      <a:lnTo>
                        <a:pt x="300" y="11609"/>
                      </a:lnTo>
                      <a:lnTo>
                        <a:pt x="395" y="11703"/>
                      </a:lnTo>
                      <a:lnTo>
                        <a:pt x="489" y="11782"/>
                      </a:lnTo>
                      <a:lnTo>
                        <a:pt x="584" y="11861"/>
                      </a:lnTo>
                      <a:lnTo>
                        <a:pt x="694" y="11924"/>
                      </a:lnTo>
                      <a:lnTo>
                        <a:pt x="804" y="11987"/>
                      </a:lnTo>
                      <a:lnTo>
                        <a:pt x="930" y="12018"/>
                      </a:lnTo>
                      <a:lnTo>
                        <a:pt x="1056" y="12050"/>
                      </a:lnTo>
                      <a:lnTo>
                        <a:pt x="1182" y="12081"/>
                      </a:lnTo>
                      <a:lnTo>
                        <a:pt x="5041" y="12081"/>
                      </a:lnTo>
                      <a:lnTo>
                        <a:pt x="5167" y="12050"/>
                      </a:lnTo>
                      <a:lnTo>
                        <a:pt x="5309" y="12018"/>
                      </a:lnTo>
                      <a:lnTo>
                        <a:pt x="5419" y="11987"/>
                      </a:lnTo>
                      <a:lnTo>
                        <a:pt x="5545" y="11924"/>
                      </a:lnTo>
                      <a:lnTo>
                        <a:pt x="5640" y="11861"/>
                      </a:lnTo>
                      <a:lnTo>
                        <a:pt x="5750" y="11782"/>
                      </a:lnTo>
                      <a:lnTo>
                        <a:pt x="5845" y="11703"/>
                      </a:lnTo>
                      <a:lnTo>
                        <a:pt x="5923" y="11609"/>
                      </a:lnTo>
                      <a:lnTo>
                        <a:pt x="6002" y="11498"/>
                      </a:lnTo>
                      <a:lnTo>
                        <a:pt x="6065" y="11388"/>
                      </a:lnTo>
                      <a:lnTo>
                        <a:pt x="6128" y="11278"/>
                      </a:lnTo>
                      <a:lnTo>
                        <a:pt x="6175" y="11152"/>
                      </a:lnTo>
                      <a:lnTo>
                        <a:pt x="6207" y="11026"/>
                      </a:lnTo>
                      <a:lnTo>
                        <a:pt x="6223" y="10900"/>
                      </a:lnTo>
                      <a:lnTo>
                        <a:pt x="6223" y="10758"/>
                      </a:lnTo>
                      <a:lnTo>
                        <a:pt x="6223" y="1323"/>
                      </a:lnTo>
                      <a:lnTo>
                        <a:pt x="6223" y="1182"/>
                      </a:lnTo>
                      <a:lnTo>
                        <a:pt x="6207" y="1056"/>
                      </a:lnTo>
                      <a:lnTo>
                        <a:pt x="6175" y="930"/>
                      </a:lnTo>
                      <a:lnTo>
                        <a:pt x="6128" y="804"/>
                      </a:lnTo>
                      <a:lnTo>
                        <a:pt x="6065" y="693"/>
                      </a:lnTo>
                      <a:lnTo>
                        <a:pt x="6002" y="583"/>
                      </a:lnTo>
                      <a:lnTo>
                        <a:pt x="5923" y="488"/>
                      </a:lnTo>
                      <a:lnTo>
                        <a:pt x="5845" y="394"/>
                      </a:lnTo>
                      <a:lnTo>
                        <a:pt x="5750" y="299"/>
                      </a:lnTo>
                      <a:lnTo>
                        <a:pt x="5640" y="221"/>
                      </a:lnTo>
                      <a:lnTo>
                        <a:pt x="5545" y="158"/>
                      </a:lnTo>
                      <a:lnTo>
                        <a:pt x="5419" y="110"/>
                      </a:lnTo>
                      <a:lnTo>
                        <a:pt x="5309" y="63"/>
                      </a:lnTo>
                      <a:lnTo>
                        <a:pt x="5167" y="32"/>
                      </a:lnTo>
                      <a:lnTo>
                        <a:pt x="50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12817325" y="4015700"/>
                  <a:ext cx="203225" cy="117775"/>
                </a:xfrm>
                <a:custGeom>
                  <a:rect b="b" l="l" r="r" t="t"/>
                  <a:pathLst>
                    <a:path extrusionOk="0" h="4711" w="8129">
                      <a:moveTo>
                        <a:pt x="1" y="1"/>
                      </a:moveTo>
                      <a:lnTo>
                        <a:pt x="1" y="4710"/>
                      </a:lnTo>
                      <a:lnTo>
                        <a:pt x="8128" y="4710"/>
                      </a:lnTo>
                      <a:lnTo>
                        <a:pt x="8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12281800" y="4093275"/>
                  <a:ext cx="824200" cy="841125"/>
                </a:xfrm>
                <a:custGeom>
                  <a:rect b="b" l="l" r="r" t="t"/>
                  <a:pathLst>
                    <a:path extrusionOk="0" h="33645" w="32968">
                      <a:moveTo>
                        <a:pt x="18508" y="0"/>
                      </a:moveTo>
                      <a:lnTo>
                        <a:pt x="10176" y="14397"/>
                      </a:lnTo>
                      <a:lnTo>
                        <a:pt x="1" y="19484"/>
                      </a:lnTo>
                      <a:lnTo>
                        <a:pt x="1" y="33644"/>
                      </a:lnTo>
                      <a:lnTo>
                        <a:pt x="32967" y="33644"/>
                      </a:lnTo>
                      <a:lnTo>
                        <a:pt x="329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3105975" y="3882600"/>
                  <a:ext cx="1479825" cy="1051800"/>
                </a:xfrm>
                <a:custGeom>
                  <a:rect b="b" l="l" r="r" t="t"/>
                  <a:pathLst>
                    <a:path extrusionOk="0" h="42072" w="59193">
                      <a:moveTo>
                        <a:pt x="1323" y="1"/>
                      </a:moveTo>
                      <a:lnTo>
                        <a:pt x="1197" y="17"/>
                      </a:lnTo>
                      <a:lnTo>
                        <a:pt x="1056" y="32"/>
                      </a:lnTo>
                      <a:lnTo>
                        <a:pt x="930" y="64"/>
                      </a:lnTo>
                      <a:lnTo>
                        <a:pt x="819" y="111"/>
                      </a:lnTo>
                      <a:lnTo>
                        <a:pt x="693" y="174"/>
                      </a:lnTo>
                      <a:lnTo>
                        <a:pt x="583" y="237"/>
                      </a:lnTo>
                      <a:lnTo>
                        <a:pt x="489" y="316"/>
                      </a:lnTo>
                      <a:lnTo>
                        <a:pt x="394" y="395"/>
                      </a:lnTo>
                      <a:lnTo>
                        <a:pt x="300" y="489"/>
                      </a:lnTo>
                      <a:lnTo>
                        <a:pt x="237" y="584"/>
                      </a:lnTo>
                      <a:lnTo>
                        <a:pt x="158" y="694"/>
                      </a:lnTo>
                      <a:lnTo>
                        <a:pt x="111" y="820"/>
                      </a:lnTo>
                      <a:lnTo>
                        <a:pt x="63" y="930"/>
                      </a:lnTo>
                      <a:lnTo>
                        <a:pt x="32" y="1072"/>
                      </a:lnTo>
                      <a:lnTo>
                        <a:pt x="16" y="1198"/>
                      </a:lnTo>
                      <a:lnTo>
                        <a:pt x="0" y="1324"/>
                      </a:lnTo>
                      <a:lnTo>
                        <a:pt x="0" y="40748"/>
                      </a:lnTo>
                      <a:lnTo>
                        <a:pt x="16" y="40890"/>
                      </a:lnTo>
                      <a:lnTo>
                        <a:pt x="32" y="41016"/>
                      </a:lnTo>
                      <a:lnTo>
                        <a:pt x="63" y="41142"/>
                      </a:lnTo>
                      <a:lnTo>
                        <a:pt x="111" y="41268"/>
                      </a:lnTo>
                      <a:lnTo>
                        <a:pt x="158" y="41378"/>
                      </a:lnTo>
                      <a:lnTo>
                        <a:pt x="237" y="41489"/>
                      </a:lnTo>
                      <a:lnTo>
                        <a:pt x="300" y="41599"/>
                      </a:lnTo>
                      <a:lnTo>
                        <a:pt x="394" y="41693"/>
                      </a:lnTo>
                      <a:lnTo>
                        <a:pt x="489" y="41772"/>
                      </a:lnTo>
                      <a:lnTo>
                        <a:pt x="583" y="41851"/>
                      </a:lnTo>
                      <a:lnTo>
                        <a:pt x="693" y="41914"/>
                      </a:lnTo>
                      <a:lnTo>
                        <a:pt x="819" y="41977"/>
                      </a:lnTo>
                      <a:lnTo>
                        <a:pt x="930" y="42008"/>
                      </a:lnTo>
                      <a:lnTo>
                        <a:pt x="1056" y="42056"/>
                      </a:lnTo>
                      <a:lnTo>
                        <a:pt x="1197" y="42071"/>
                      </a:lnTo>
                      <a:lnTo>
                        <a:pt x="58011" y="42071"/>
                      </a:lnTo>
                      <a:lnTo>
                        <a:pt x="58137" y="42056"/>
                      </a:lnTo>
                      <a:lnTo>
                        <a:pt x="58263" y="42008"/>
                      </a:lnTo>
                      <a:lnTo>
                        <a:pt x="58389" y="41977"/>
                      </a:lnTo>
                      <a:lnTo>
                        <a:pt x="58499" y="41914"/>
                      </a:lnTo>
                      <a:lnTo>
                        <a:pt x="58609" y="41851"/>
                      </a:lnTo>
                      <a:lnTo>
                        <a:pt x="58704" y="41772"/>
                      </a:lnTo>
                      <a:lnTo>
                        <a:pt x="58798" y="41693"/>
                      </a:lnTo>
                      <a:lnTo>
                        <a:pt x="58893" y="41599"/>
                      </a:lnTo>
                      <a:lnTo>
                        <a:pt x="58972" y="41489"/>
                      </a:lnTo>
                      <a:lnTo>
                        <a:pt x="59035" y="41378"/>
                      </a:lnTo>
                      <a:lnTo>
                        <a:pt x="59082" y="41268"/>
                      </a:lnTo>
                      <a:lnTo>
                        <a:pt x="59129" y="41142"/>
                      </a:lnTo>
                      <a:lnTo>
                        <a:pt x="59161" y="41016"/>
                      </a:lnTo>
                      <a:lnTo>
                        <a:pt x="59176" y="40890"/>
                      </a:lnTo>
                      <a:lnTo>
                        <a:pt x="59192" y="40748"/>
                      </a:lnTo>
                      <a:lnTo>
                        <a:pt x="59192" y="1324"/>
                      </a:lnTo>
                      <a:lnTo>
                        <a:pt x="59176" y="1198"/>
                      </a:lnTo>
                      <a:lnTo>
                        <a:pt x="59161" y="1072"/>
                      </a:lnTo>
                      <a:lnTo>
                        <a:pt x="59129" y="930"/>
                      </a:lnTo>
                      <a:lnTo>
                        <a:pt x="59082" y="820"/>
                      </a:lnTo>
                      <a:lnTo>
                        <a:pt x="59035" y="694"/>
                      </a:lnTo>
                      <a:lnTo>
                        <a:pt x="58972" y="584"/>
                      </a:lnTo>
                      <a:lnTo>
                        <a:pt x="58893" y="489"/>
                      </a:lnTo>
                      <a:lnTo>
                        <a:pt x="58798" y="395"/>
                      </a:lnTo>
                      <a:lnTo>
                        <a:pt x="58704" y="316"/>
                      </a:lnTo>
                      <a:lnTo>
                        <a:pt x="58609" y="237"/>
                      </a:lnTo>
                      <a:lnTo>
                        <a:pt x="58499" y="174"/>
                      </a:lnTo>
                      <a:lnTo>
                        <a:pt x="58389" y="111"/>
                      </a:lnTo>
                      <a:lnTo>
                        <a:pt x="58263" y="64"/>
                      </a:lnTo>
                      <a:lnTo>
                        <a:pt x="58137" y="32"/>
                      </a:lnTo>
                      <a:lnTo>
                        <a:pt x="58011" y="17"/>
                      </a:lnTo>
                      <a:lnTo>
                        <a:pt x="57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204625" y="4860750"/>
                  <a:ext cx="287875" cy="136250"/>
                </a:xfrm>
                <a:custGeom>
                  <a:rect b="b" l="l" r="r" t="t"/>
                  <a:pathLst>
                    <a:path extrusionOk="0" h="5450" w="11515">
                      <a:moveTo>
                        <a:pt x="1182" y="0"/>
                      </a:moveTo>
                      <a:lnTo>
                        <a:pt x="1040" y="32"/>
                      </a:lnTo>
                      <a:lnTo>
                        <a:pt x="914" y="63"/>
                      </a:lnTo>
                      <a:lnTo>
                        <a:pt x="804" y="95"/>
                      </a:lnTo>
                      <a:lnTo>
                        <a:pt x="678" y="158"/>
                      </a:lnTo>
                      <a:lnTo>
                        <a:pt x="568" y="221"/>
                      </a:lnTo>
                      <a:lnTo>
                        <a:pt x="473" y="299"/>
                      </a:lnTo>
                      <a:lnTo>
                        <a:pt x="379" y="378"/>
                      </a:lnTo>
                      <a:lnTo>
                        <a:pt x="300" y="473"/>
                      </a:lnTo>
                      <a:lnTo>
                        <a:pt x="221" y="583"/>
                      </a:lnTo>
                      <a:lnTo>
                        <a:pt x="158" y="693"/>
                      </a:lnTo>
                      <a:lnTo>
                        <a:pt x="95" y="803"/>
                      </a:lnTo>
                      <a:lnTo>
                        <a:pt x="48" y="929"/>
                      </a:lnTo>
                      <a:lnTo>
                        <a:pt x="16" y="1055"/>
                      </a:lnTo>
                      <a:lnTo>
                        <a:pt x="0" y="1181"/>
                      </a:lnTo>
                      <a:lnTo>
                        <a:pt x="0" y="1323"/>
                      </a:lnTo>
                      <a:lnTo>
                        <a:pt x="0" y="4142"/>
                      </a:lnTo>
                      <a:lnTo>
                        <a:pt x="0" y="4268"/>
                      </a:lnTo>
                      <a:lnTo>
                        <a:pt x="16" y="4410"/>
                      </a:lnTo>
                      <a:lnTo>
                        <a:pt x="48" y="4536"/>
                      </a:lnTo>
                      <a:lnTo>
                        <a:pt x="95" y="4647"/>
                      </a:lnTo>
                      <a:lnTo>
                        <a:pt x="158" y="4773"/>
                      </a:lnTo>
                      <a:lnTo>
                        <a:pt x="221" y="4867"/>
                      </a:lnTo>
                      <a:lnTo>
                        <a:pt x="300" y="4977"/>
                      </a:lnTo>
                      <a:lnTo>
                        <a:pt x="379" y="5072"/>
                      </a:lnTo>
                      <a:lnTo>
                        <a:pt x="473" y="5151"/>
                      </a:lnTo>
                      <a:lnTo>
                        <a:pt x="568" y="5229"/>
                      </a:lnTo>
                      <a:lnTo>
                        <a:pt x="678" y="5292"/>
                      </a:lnTo>
                      <a:lnTo>
                        <a:pt x="804" y="5355"/>
                      </a:lnTo>
                      <a:lnTo>
                        <a:pt x="914" y="5403"/>
                      </a:lnTo>
                      <a:lnTo>
                        <a:pt x="1040" y="5434"/>
                      </a:lnTo>
                      <a:lnTo>
                        <a:pt x="1182" y="5450"/>
                      </a:lnTo>
                      <a:lnTo>
                        <a:pt x="10317" y="5450"/>
                      </a:lnTo>
                      <a:lnTo>
                        <a:pt x="10459" y="5434"/>
                      </a:lnTo>
                      <a:lnTo>
                        <a:pt x="10585" y="5403"/>
                      </a:lnTo>
                      <a:lnTo>
                        <a:pt x="10695" y="5355"/>
                      </a:lnTo>
                      <a:lnTo>
                        <a:pt x="10821" y="5292"/>
                      </a:lnTo>
                      <a:lnTo>
                        <a:pt x="10932" y="5229"/>
                      </a:lnTo>
                      <a:lnTo>
                        <a:pt x="11026" y="5151"/>
                      </a:lnTo>
                      <a:lnTo>
                        <a:pt x="11121" y="5072"/>
                      </a:lnTo>
                      <a:lnTo>
                        <a:pt x="11215" y="4977"/>
                      </a:lnTo>
                      <a:lnTo>
                        <a:pt x="11278" y="4867"/>
                      </a:lnTo>
                      <a:lnTo>
                        <a:pt x="11357" y="4773"/>
                      </a:lnTo>
                      <a:lnTo>
                        <a:pt x="11404" y="4647"/>
                      </a:lnTo>
                      <a:lnTo>
                        <a:pt x="11451" y="4536"/>
                      </a:lnTo>
                      <a:lnTo>
                        <a:pt x="11483" y="4410"/>
                      </a:lnTo>
                      <a:lnTo>
                        <a:pt x="11499" y="4268"/>
                      </a:lnTo>
                      <a:lnTo>
                        <a:pt x="11514" y="4142"/>
                      </a:lnTo>
                      <a:lnTo>
                        <a:pt x="11514" y="1323"/>
                      </a:lnTo>
                      <a:lnTo>
                        <a:pt x="11499" y="1181"/>
                      </a:lnTo>
                      <a:lnTo>
                        <a:pt x="11483" y="1055"/>
                      </a:lnTo>
                      <a:lnTo>
                        <a:pt x="11451" y="929"/>
                      </a:lnTo>
                      <a:lnTo>
                        <a:pt x="11404" y="803"/>
                      </a:lnTo>
                      <a:lnTo>
                        <a:pt x="11357" y="693"/>
                      </a:lnTo>
                      <a:lnTo>
                        <a:pt x="11278" y="583"/>
                      </a:lnTo>
                      <a:lnTo>
                        <a:pt x="11215" y="473"/>
                      </a:lnTo>
                      <a:lnTo>
                        <a:pt x="11121" y="378"/>
                      </a:lnTo>
                      <a:lnTo>
                        <a:pt x="11026" y="299"/>
                      </a:lnTo>
                      <a:lnTo>
                        <a:pt x="10932" y="221"/>
                      </a:lnTo>
                      <a:lnTo>
                        <a:pt x="10821" y="158"/>
                      </a:lnTo>
                      <a:lnTo>
                        <a:pt x="10695" y="95"/>
                      </a:lnTo>
                      <a:lnTo>
                        <a:pt x="10585" y="63"/>
                      </a:lnTo>
                      <a:lnTo>
                        <a:pt x="10459" y="32"/>
                      </a:lnTo>
                      <a:lnTo>
                        <a:pt x="10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4249875" y="4860750"/>
                  <a:ext cx="402450" cy="136250"/>
                </a:xfrm>
                <a:custGeom>
                  <a:rect b="b" l="l" r="r" t="t"/>
                  <a:pathLst>
                    <a:path extrusionOk="0" h="5450" w="16098">
                      <a:moveTo>
                        <a:pt x="1198" y="0"/>
                      </a:moveTo>
                      <a:lnTo>
                        <a:pt x="1056" y="32"/>
                      </a:lnTo>
                      <a:lnTo>
                        <a:pt x="930" y="63"/>
                      </a:lnTo>
                      <a:lnTo>
                        <a:pt x="804" y="95"/>
                      </a:lnTo>
                      <a:lnTo>
                        <a:pt x="694" y="158"/>
                      </a:lnTo>
                      <a:lnTo>
                        <a:pt x="583" y="221"/>
                      </a:lnTo>
                      <a:lnTo>
                        <a:pt x="489" y="299"/>
                      </a:lnTo>
                      <a:lnTo>
                        <a:pt x="394" y="378"/>
                      </a:lnTo>
                      <a:lnTo>
                        <a:pt x="300" y="473"/>
                      </a:lnTo>
                      <a:lnTo>
                        <a:pt x="237" y="583"/>
                      </a:lnTo>
                      <a:lnTo>
                        <a:pt x="158" y="693"/>
                      </a:lnTo>
                      <a:lnTo>
                        <a:pt x="111" y="803"/>
                      </a:lnTo>
                      <a:lnTo>
                        <a:pt x="64" y="929"/>
                      </a:lnTo>
                      <a:lnTo>
                        <a:pt x="32" y="1055"/>
                      </a:lnTo>
                      <a:lnTo>
                        <a:pt x="16" y="1181"/>
                      </a:lnTo>
                      <a:lnTo>
                        <a:pt x="1" y="1323"/>
                      </a:lnTo>
                      <a:lnTo>
                        <a:pt x="1" y="4142"/>
                      </a:lnTo>
                      <a:lnTo>
                        <a:pt x="16" y="4268"/>
                      </a:lnTo>
                      <a:lnTo>
                        <a:pt x="32" y="4410"/>
                      </a:lnTo>
                      <a:lnTo>
                        <a:pt x="64" y="4536"/>
                      </a:lnTo>
                      <a:lnTo>
                        <a:pt x="111" y="4647"/>
                      </a:lnTo>
                      <a:lnTo>
                        <a:pt x="158" y="4773"/>
                      </a:lnTo>
                      <a:lnTo>
                        <a:pt x="237" y="4867"/>
                      </a:lnTo>
                      <a:lnTo>
                        <a:pt x="300" y="4977"/>
                      </a:lnTo>
                      <a:lnTo>
                        <a:pt x="394" y="5072"/>
                      </a:lnTo>
                      <a:lnTo>
                        <a:pt x="489" y="5151"/>
                      </a:lnTo>
                      <a:lnTo>
                        <a:pt x="583" y="5229"/>
                      </a:lnTo>
                      <a:lnTo>
                        <a:pt x="694" y="5292"/>
                      </a:lnTo>
                      <a:lnTo>
                        <a:pt x="804" y="5355"/>
                      </a:lnTo>
                      <a:lnTo>
                        <a:pt x="930" y="5403"/>
                      </a:lnTo>
                      <a:lnTo>
                        <a:pt x="1056" y="5434"/>
                      </a:lnTo>
                      <a:lnTo>
                        <a:pt x="1198" y="5450"/>
                      </a:lnTo>
                      <a:lnTo>
                        <a:pt x="14901" y="5450"/>
                      </a:lnTo>
                      <a:lnTo>
                        <a:pt x="15043" y="5434"/>
                      </a:lnTo>
                      <a:lnTo>
                        <a:pt x="15169" y="5403"/>
                      </a:lnTo>
                      <a:lnTo>
                        <a:pt x="15279" y="5355"/>
                      </a:lnTo>
                      <a:lnTo>
                        <a:pt x="15405" y="5292"/>
                      </a:lnTo>
                      <a:lnTo>
                        <a:pt x="15515" y="5229"/>
                      </a:lnTo>
                      <a:lnTo>
                        <a:pt x="15610" y="5151"/>
                      </a:lnTo>
                      <a:lnTo>
                        <a:pt x="15704" y="5072"/>
                      </a:lnTo>
                      <a:lnTo>
                        <a:pt x="15783" y="4977"/>
                      </a:lnTo>
                      <a:lnTo>
                        <a:pt x="15862" y="4867"/>
                      </a:lnTo>
                      <a:lnTo>
                        <a:pt x="15925" y="4773"/>
                      </a:lnTo>
                      <a:lnTo>
                        <a:pt x="15988" y="4647"/>
                      </a:lnTo>
                      <a:lnTo>
                        <a:pt x="16035" y="4536"/>
                      </a:lnTo>
                      <a:lnTo>
                        <a:pt x="16067" y="4410"/>
                      </a:lnTo>
                      <a:lnTo>
                        <a:pt x="16082" y="4268"/>
                      </a:lnTo>
                      <a:lnTo>
                        <a:pt x="16098" y="4142"/>
                      </a:lnTo>
                      <a:lnTo>
                        <a:pt x="16098" y="1323"/>
                      </a:lnTo>
                      <a:lnTo>
                        <a:pt x="16082" y="1181"/>
                      </a:lnTo>
                      <a:lnTo>
                        <a:pt x="16067" y="1055"/>
                      </a:lnTo>
                      <a:lnTo>
                        <a:pt x="16035" y="929"/>
                      </a:lnTo>
                      <a:lnTo>
                        <a:pt x="15988" y="803"/>
                      </a:lnTo>
                      <a:lnTo>
                        <a:pt x="15925" y="693"/>
                      </a:lnTo>
                      <a:lnTo>
                        <a:pt x="15862" y="583"/>
                      </a:lnTo>
                      <a:lnTo>
                        <a:pt x="15783" y="473"/>
                      </a:lnTo>
                      <a:lnTo>
                        <a:pt x="15704" y="378"/>
                      </a:lnTo>
                      <a:lnTo>
                        <a:pt x="15610" y="299"/>
                      </a:lnTo>
                      <a:lnTo>
                        <a:pt x="15515" y="221"/>
                      </a:lnTo>
                      <a:lnTo>
                        <a:pt x="15405" y="158"/>
                      </a:lnTo>
                      <a:lnTo>
                        <a:pt x="15279" y="95"/>
                      </a:lnTo>
                      <a:lnTo>
                        <a:pt x="15169" y="63"/>
                      </a:lnTo>
                      <a:lnTo>
                        <a:pt x="15043" y="32"/>
                      </a:lnTo>
                      <a:lnTo>
                        <a:pt x="14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2534200" y="4690225"/>
                  <a:ext cx="501300" cy="500900"/>
                </a:xfrm>
                <a:custGeom>
                  <a:rect b="b" l="l" r="r" t="t"/>
                  <a:pathLst>
                    <a:path extrusionOk="0" h="20036" w="20052">
                      <a:moveTo>
                        <a:pt x="10019" y="1"/>
                      </a:moveTo>
                      <a:lnTo>
                        <a:pt x="9515" y="17"/>
                      </a:lnTo>
                      <a:lnTo>
                        <a:pt x="8995" y="48"/>
                      </a:lnTo>
                      <a:lnTo>
                        <a:pt x="8491" y="111"/>
                      </a:lnTo>
                      <a:lnTo>
                        <a:pt x="8002" y="206"/>
                      </a:lnTo>
                      <a:lnTo>
                        <a:pt x="7514" y="316"/>
                      </a:lnTo>
                      <a:lnTo>
                        <a:pt x="7042" y="442"/>
                      </a:lnTo>
                      <a:lnTo>
                        <a:pt x="6585" y="599"/>
                      </a:lnTo>
                      <a:lnTo>
                        <a:pt x="6128" y="788"/>
                      </a:lnTo>
                      <a:lnTo>
                        <a:pt x="5671" y="993"/>
                      </a:lnTo>
                      <a:lnTo>
                        <a:pt x="5246" y="1214"/>
                      </a:lnTo>
                      <a:lnTo>
                        <a:pt x="4821" y="1450"/>
                      </a:lnTo>
                      <a:lnTo>
                        <a:pt x="4427" y="1718"/>
                      </a:lnTo>
                      <a:lnTo>
                        <a:pt x="4033" y="1985"/>
                      </a:lnTo>
                      <a:lnTo>
                        <a:pt x="3655" y="2285"/>
                      </a:lnTo>
                      <a:lnTo>
                        <a:pt x="3293" y="2600"/>
                      </a:lnTo>
                      <a:lnTo>
                        <a:pt x="2931" y="2931"/>
                      </a:lnTo>
                      <a:lnTo>
                        <a:pt x="2600" y="3277"/>
                      </a:lnTo>
                      <a:lnTo>
                        <a:pt x="2285" y="3639"/>
                      </a:lnTo>
                      <a:lnTo>
                        <a:pt x="2001" y="4017"/>
                      </a:lnTo>
                      <a:lnTo>
                        <a:pt x="1718" y="4411"/>
                      </a:lnTo>
                      <a:lnTo>
                        <a:pt x="1450" y="4821"/>
                      </a:lnTo>
                      <a:lnTo>
                        <a:pt x="1214" y="5246"/>
                      </a:lnTo>
                      <a:lnTo>
                        <a:pt x="993" y="5671"/>
                      </a:lnTo>
                      <a:lnTo>
                        <a:pt x="789" y="6112"/>
                      </a:lnTo>
                      <a:lnTo>
                        <a:pt x="615" y="6569"/>
                      </a:lnTo>
                      <a:lnTo>
                        <a:pt x="458" y="7042"/>
                      </a:lnTo>
                      <a:lnTo>
                        <a:pt x="316" y="7514"/>
                      </a:lnTo>
                      <a:lnTo>
                        <a:pt x="206" y="8002"/>
                      </a:lnTo>
                      <a:lnTo>
                        <a:pt x="111" y="8491"/>
                      </a:lnTo>
                      <a:lnTo>
                        <a:pt x="48" y="8995"/>
                      </a:lnTo>
                      <a:lnTo>
                        <a:pt x="17" y="9499"/>
                      </a:lnTo>
                      <a:lnTo>
                        <a:pt x="1" y="10018"/>
                      </a:lnTo>
                      <a:lnTo>
                        <a:pt x="17" y="10538"/>
                      </a:lnTo>
                      <a:lnTo>
                        <a:pt x="48" y="11042"/>
                      </a:lnTo>
                      <a:lnTo>
                        <a:pt x="111" y="11546"/>
                      </a:lnTo>
                      <a:lnTo>
                        <a:pt x="206" y="12035"/>
                      </a:lnTo>
                      <a:lnTo>
                        <a:pt x="316" y="12523"/>
                      </a:lnTo>
                      <a:lnTo>
                        <a:pt x="458" y="12995"/>
                      </a:lnTo>
                      <a:lnTo>
                        <a:pt x="615" y="13468"/>
                      </a:lnTo>
                      <a:lnTo>
                        <a:pt x="789" y="13925"/>
                      </a:lnTo>
                      <a:lnTo>
                        <a:pt x="993" y="14366"/>
                      </a:lnTo>
                      <a:lnTo>
                        <a:pt x="1214" y="14791"/>
                      </a:lnTo>
                      <a:lnTo>
                        <a:pt x="1450" y="15216"/>
                      </a:lnTo>
                      <a:lnTo>
                        <a:pt x="1718" y="15626"/>
                      </a:lnTo>
                      <a:lnTo>
                        <a:pt x="2001" y="16020"/>
                      </a:lnTo>
                      <a:lnTo>
                        <a:pt x="2285" y="16398"/>
                      </a:lnTo>
                      <a:lnTo>
                        <a:pt x="2600" y="16760"/>
                      </a:lnTo>
                      <a:lnTo>
                        <a:pt x="2931" y="17106"/>
                      </a:lnTo>
                      <a:lnTo>
                        <a:pt x="3293" y="17437"/>
                      </a:lnTo>
                      <a:lnTo>
                        <a:pt x="3655" y="17752"/>
                      </a:lnTo>
                      <a:lnTo>
                        <a:pt x="4033" y="18051"/>
                      </a:lnTo>
                      <a:lnTo>
                        <a:pt x="4427" y="18335"/>
                      </a:lnTo>
                      <a:lnTo>
                        <a:pt x="4821" y="18587"/>
                      </a:lnTo>
                      <a:lnTo>
                        <a:pt x="5246" y="18823"/>
                      </a:lnTo>
                      <a:lnTo>
                        <a:pt x="5671" y="19044"/>
                      </a:lnTo>
                      <a:lnTo>
                        <a:pt x="6128" y="19248"/>
                      </a:lnTo>
                      <a:lnTo>
                        <a:pt x="6585" y="19437"/>
                      </a:lnTo>
                      <a:lnTo>
                        <a:pt x="7042" y="19595"/>
                      </a:lnTo>
                      <a:lnTo>
                        <a:pt x="7514" y="19721"/>
                      </a:lnTo>
                      <a:lnTo>
                        <a:pt x="8002" y="19831"/>
                      </a:lnTo>
                      <a:lnTo>
                        <a:pt x="8491" y="19926"/>
                      </a:lnTo>
                      <a:lnTo>
                        <a:pt x="8995" y="19989"/>
                      </a:lnTo>
                      <a:lnTo>
                        <a:pt x="9515" y="20020"/>
                      </a:lnTo>
                      <a:lnTo>
                        <a:pt x="10019" y="20036"/>
                      </a:lnTo>
                      <a:lnTo>
                        <a:pt x="10538" y="20020"/>
                      </a:lnTo>
                      <a:lnTo>
                        <a:pt x="11042" y="19989"/>
                      </a:lnTo>
                      <a:lnTo>
                        <a:pt x="11546" y="19926"/>
                      </a:lnTo>
                      <a:lnTo>
                        <a:pt x="12035" y="19831"/>
                      </a:lnTo>
                      <a:lnTo>
                        <a:pt x="12523" y="19721"/>
                      </a:lnTo>
                      <a:lnTo>
                        <a:pt x="12995" y="19595"/>
                      </a:lnTo>
                      <a:lnTo>
                        <a:pt x="13468" y="19437"/>
                      </a:lnTo>
                      <a:lnTo>
                        <a:pt x="13925" y="19248"/>
                      </a:lnTo>
                      <a:lnTo>
                        <a:pt x="14366" y="19044"/>
                      </a:lnTo>
                      <a:lnTo>
                        <a:pt x="14807" y="18823"/>
                      </a:lnTo>
                      <a:lnTo>
                        <a:pt x="15216" y="18587"/>
                      </a:lnTo>
                      <a:lnTo>
                        <a:pt x="15626" y="18335"/>
                      </a:lnTo>
                      <a:lnTo>
                        <a:pt x="16020" y="18051"/>
                      </a:lnTo>
                      <a:lnTo>
                        <a:pt x="16398" y="17752"/>
                      </a:lnTo>
                      <a:lnTo>
                        <a:pt x="16760" y="17437"/>
                      </a:lnTo>
                      <a:lnTo>
                        <a:pt x="17106" y="17106"/>
                      </a:lnTo>
                      <a:lnTo>
                        <a:pt x="17437" y="16760"/>
                      </a:lnTo>
                      <a:lnTo>
                        <a:pt x="17752" y="16398"/>
                      </a:lnTo>
                      <a:lnTo>
                        <a:pt x="18052" y="16020"/>
                      </a:lnTo>
                      <a:lnTo>
                        <a:pt x="18335" y="15626"/>
                      </a:lnTo>
                      <a:lnTo>
                        <a:pt x="18587" y="15216"/>
                      </a:lnTo>
                      <a:lnTo>
                        <a:pt x="18839" y="14791"/>
                      </a:lnTo>
                      <a:lnTo>
                        <a:pt x="19060" y="14366"/>
                      </a:lnTo>
                      <a:lnTo>
                        <a:pt x="19264" y="13925"/>
                      </a:lnTo>
                      <a:lnTo>
                        <a:pt x="19438" y="13468"/>
                      </a:lnTo>
                      <a:lnTo>
                        <a:pt x="19595" y="12995"/>
                      </a:lnTo>
                      <a:lnTo>
                        <a:pt x="19721" y="12523"/>
                      </a:lnTo>
                      <a:lnTo>
                        <a:pt x="19847" y="12035"/>
                      </a:lnTo>
                      <a:lnTo>
                        <a:pt x="19926" y="11546"/>
                      </a:lnTo>
                      <a:lnTo>
                        <a:pt x="19989" y="11042"/>
                      </a:lnTo>
                      <a:lnTo>
                        <a:pt x="20036" y="10538"/>
                      </a:lnTo>
                      <a:lnTo>
                        <a:pt x="20052" y="10018"/>
                      </a:lnTo>
                      <a:lnTo>
                        <a:pt x="20036" y="9499"/>
                      </a:lnTo>
                      <a:lnTo>
                        <a:pt x="19989" y="8995"/>
                      </a:lnTo>
                      <a:lnTo>
                        <a:pt x="19926" y="8491"/>
                      </a:lnTo>
                      <a:lnTo>
                        <a:pt x="19847" y="8002"/>
                      </a:lnTo>
                      <a:lnTo>
                        <a:pt x="19721" y="7514"/>
                      </a:lnTo>
                      <a:lnTo>
                        <a:pt x="19595" y="7042"/>
                      </a:lnTo>
                      <a:lnTo>
                        <a:pt x="19438" y="6569"/>
                      </a:lnTo>
                      <a:lnTo>
                        <a:pt x="19264" y="6112"/>
                      </a:lnTo>
                      <a:lnTo>
                        <a:pt x="19060" y="5671"/>
                      </a:lnTo>
                      <a:lnTo>
                        <a:pt x="18839" y="5246"/>
                      </a:lnTo>
                      <a:lnTo>
                        <a:pt x="18587" y="4821"/>
                      </a:lnTo>
                      <a:lnTo>
                        <a:pt x="18335" y="4411"/>
                      </a:lnTo>
                      <a:lnTo>
                        <a:pt x="18052" y="4017"/>
                      </a:lnTo>
                      <a:lnTo>
                        <a:pt x="17752" y="3639"/>
                      </a:lnTo>
                      <a:lnTo>
                        <a:pt x="17437" y="3277"/>
                      </a:lnTo>
                      <a:lnTo>
                        <a:pt x="17106" y="2931"/>
                      </a:lnTo>
                      <a:lnTo>
                        <a:pt x="16760" y="2600"/>
                      </a:lnTo>
                      <a:lnTo>
                        <a:pt x="16398" y="2285"/>
                      </a:lnTo>
                      <a:lnTo>
                        <a:pt x="16020" y="1985"/>
                      </a:lnTo>
                      <a:lnTo>
                        <a:pt x="15626" y="1718"/>
                      </a:lnTo>
                      <a:lnTo>
                        <a:pt x="15216" y="1450"/>
                      </a:lnTo>
                      <a:lnTo>
                        <a:pt x="14807" y="1214"/>
                      </a:lnTo>
                      <a:lnTo>
                        <a:pt x="14366" y="993"/>
                      </a:lnTo>
                      <a:lnTo>
                        <a:pt x="13925" y="788"/>
                      </a:lnTo>
                      <a:lnTo>
                        <a:pt x="13468" y="599"/>
                      </a:lnTo>
                      <a:lnTo>
                        <a:pt x="12995" y="442"/>
                      </a:lnTo>
                      <a:lnTo>
                        <a:pt x="12523" y="316"/>
                      </a:lnTo>
                      <a:lnTo>
                        <a:pt x="12035" y="206"/>
                      </a:lnTo>
                      <a:lnTo>
                        <a:pt x="11546" y="111"/>
                      </a:lnTo>
                      <a:lnTo>
                        <a:pt x="11042" y="48"/>
                      </a:lnTo>
                      <a:lnTo>
                        <a:pt x="10538" y="17"/>
                      </a:lnTo>
                      <a:lnTo>
                        <a:pt x="10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2641325" y="4796950"/>
                  <a:ext cx="287075" cy="287475"/>
                </a:xfrm>
                <a:custGeom>
                  <a:rect b="b" l="l" r="r" t="t"/>
                  <a:pathLst>
                    <a:path extrusionOk="0" h="11499" w="11483">
                      <a:moveTo>
                        <a:pt x="5734" y="0"/>
                      </a:moveTo>
                      <a:lnTo>
                        <a:pt x="5450" y="16"/>
                      </a:lnTo>
                      <a:lnTo>
                        <a:pt x="5151" y="32"/>
                      </a:lnTo>
                      <a:lnTo>
                        <a:pt x="4867" y="79"/>
                      </a:lnTo>
                      <a:lnTo>
                        <a:pt x="4584" y="126"/>
                      </a:lnTo>
                      <a:lnTo>
                        <a:pt x="4300" y="189"/>
                      </a:lnTo>
                      <a:lnTo>
                        <a:pt x="4032" y="268"/>
                      </a:lnTo>
                      <a:lnTo>
                        <a:pt x="3765" y="363"/>
                      </a:lnTo>
                      <a:lnTo>
                        <a:pt x="3497" y="457"/>
                      </a:lnTo>
                      <a:lnTo>
                        <a:pt x="3245" y="567"/>
                      </a:lnTo>
                      <a:lnTo>
                        <a:pt x="3009" y="693"/>
                      </a:lnTo>
                      <a:lnTo>
                        <a:pt x="2757" y="835"/>
                      </a:lnTo>
                      <a:lnTo>
                        <a:pt x="2520" y="993"/>
                      </a:lnTo>
                      <a:lnTo>
                        <a:pt x="2300" y="1150"/>
                      </a:lnTo>
                      <a:lnTo>
                        <a:pt x="2079" y="1323"/>
                      </a:lnTo>
                      <a:lnTo>
                        <a:pt x="1875" y="1497"/>
                      </a:lnTo>
                      <a:lnTo>
                        <a:pt x="1686" y="1686"/>
                      </a:lnTo>
                      <a:lnTo>
                        <a:pt x="1481" y="1890"/>
                      </a:lnTo>
                      <a:lnTo>
                        <a:pt x="1308" y="2095"/>
                      </a:lnTo>
                      <a:lnTo>
                        <a:pt x="1134" y="2316"/>
                      </a:lnTo>
                      <a:lnTo>
                        <a:pt x="977" y="2536"/>
                      </a:lnTo>
                      <a:lnTo>
                        <a:pt x="835" y="2773"/>
                      </a:lnTo>
                      <a:lnTo>
                        <a:pt x="693" y="3009"/>
                      </a:lnTo>
                      <a:lnTo>
                        <a:pt x="567" y="3261"/>
                      </a:lnTo>
                      <a:lnTo>
                        <a:pt x="441" y="3513"/>
                      </a:lnTo>
                      <a:lnTo>
                        <a:pt x="347" y="3781"/>
                      </a:lnTo>
                      <a:lnTo>
                        <a:pt x="252" y="4048"/>
                      </a:lnTo>
                      <a:lnTo>
                        <a:pt x="173" y="4316"/>
                      </a:lnTo>
                      <a:lnTo>
                        <a:pt x="110" y="4600"/>
                      </a:lnTo>
                      <a:lnTo>
                        <a:pt x="63" y="4883"/>
                      </a:lnTo>
                      <a:lnTo>
                        <a:pt x="32" y="5167"/>
                      </a:lnTo>
                      <a:lnTo>
                        <a:pt x="0" y="5450"/>
                      </a:lnTo>
                      <a:lnTo>
                        <a:pt x="0" y="5749"/>
                      </a:lnTo>
                      <a:lnTo>
                        <a:pt x="0" y="6049"/>
                      </a:lnTo>
                      <a:lnTo>
                        <a:pt x="32" y="6332"/>
                      </a:lnTo>
                      <a:lnTo>
                        <a:pt x="63" y="6631"/>
                      </a:lnTo>
                      <a:lnTo>
                        <a:pt x="110" y="6915"/>
                      </a:lnTo>
                      <a:lnTo>
                        <a:pt x="173" y="7183"/>
                      </a:lnTo>
                      <a:lnTo>
                        <a:pt x="252" y="7451"/>
                      </a:lnTo>
                      <a:lnTo>
                        <a:pt x="347" y="7718"/>
                      </a:lnTo>
                      <a:lnTo>
                        <a:pt x="441" y="7986"/>
                      </a:lnTo>
                      <a:lnTo>
                        <a:pt x="567" y="8238"/>
                      </a:lnTo>
                      <a:lnTo>
                        <a:pt x="693" y="8490"/>
                      </a:lnTo>
                      <a:lnTo>
                        <a:pt x="835" y="8726"/>
                      </a:lnTo>
                      <a:lnTo>
                        <a:pt x="977" y="8963"/>
                      </a:lnTo>
                      <a:lnTo>
                        <a:pt x="1134" y="9183"/>
                      </a:lnTo>
                      <a:lnTo>
                        <a:pt x="1308" y="9404"/>
                      </a:lnTo>
                      <a:lnTo>
                        <a:pt x="1481" y="9608"/>
                      </a:lnTo>
                      <a:lnTo>
                        <a:pt x="1686" y="9813"/>
                      </a:lnTo>
                      <a:lnTo>
                        <a:pt x="1875" y="10002"/>
                      </a:lnTo>
                      <a:lnTo>
                        <a:pt x="2079" y="10175"/>
                      </a:lnTo>
                      <a:lnTo>
                        <a:pt x="2300" y="10349"/>
                      </a:lnTo>
                      <a:lnTo>
                        <a:pt x="2520" y="10506"/>
                      </a:lnTo>
                      <a:lnTo>
                        <a:pt x="2757" y="10664"/>
                      </a:lnTo>
                      <a:lnTo>
                        <a:pt x="3009" y="10805"/>
                      </a:lnTo>
                      <a:lnTo>
                        <a:pt x="3245" y="10931"/>
                      </a:lnTo>
                      <a:lnTo>
                        <a:pt x="3497" y="11042"/>
                      </a:lnTo>
                      <a:lnTo>
                        <a:pt x="3765" y="11152"/>
                      </a:lnTo>
                      <a:lnTo>
                        <a:pt x="4032" y="11231"/>
                      </a:lnTo>
                      <a:lnTo>
                        <a:pt x="4300" y="11310"/>
                      </a:lnTo>
                      <a:lnTo>
                        <a:pt x="4584" y="11373"/>
                      </a:lnTo>
                      <a:lnTo>
                        <a:pt x="4867" y="11420"/>
                      </a:lnTo>
                      <a:lnTo>
                        <a:pt x="5151" y="11467"/>
                      </a:lnTo>
                      <a:lnTo>
                        <a:pt x="5450" y="11483"/>
                      </a:lnTo>
                      <a:lnTo>
                        <a:pt x="5734" y="11499"/>
                      </a:lnTo>
                      <a:lnTo>
                        <a:pt x="6033" y="11483"/>
                      </a:lnTo>
                      <a:lnTo>
                        <a:pt x="6332" y="11467"/>
                      </a:lnTo>
                      <a:lnTo>
                        <a:pt x="6616" y="11420"/>
                      </a:lnTo>
                      <a:lnTo>
                        <a:pt x="6899" y="11373"/>
                      </a:lnTo>
                      <a:lnTo>
                        <a:pt x="7167" y="11310"/>
                      </a:lnTo>
                      <a:lnTo>
                        <a:pt x="7450" y="11231"/>
                      </a:lnTo>
                      <a:lnTo>
                        <a:pt x="7718" y="11152"/>
                      </a:lnTo>
                      <a:lnTo>
                        <a:pt x="7970" y="11042"/>
                      </a:lnTo>
                      <a:lnTo>
                        <a:pt x="8222" y="10931"/>
                      </a:lnTo>
                      <a:lnTo>
                        <a:pt x="8474" y="10805"/>
                      </a:lnTo>
                      <a:lnTo>
                        <a:pt x="8710" y="10664"/>
                      </a:lnTo>
                      <a:lnTo>
                        <a:pt x="8947" y="10506"/>
                      </a:lnTo>
                      <a:lnTo>
                        <a:pt x="9167" y="10349"/>
                      </a:lnTo>
                      <a:lnTo>
                        <a:pt x="9388" y="10175"/>
                      </a:lnTo>
                      <a:lnTo>
                        <a:pt x="9593" y="10002"/>
                      </a:lnTo>
                      <a:lnTo>
                        <a:pt x="9797" y="9813"/>
                      </a:lnTo>
                      <a:lnTo>
                        <a:pt x="9986" y="9608"/>
                      </a:lnTo>
                      <a:lnTo>
                        <a:pt x="10175" y="9404"/>
                      </a:lnTo>
                      <a:lnTo>
                        <a:pt x="10333" y="9183"/>
                      </a:lnTo>
                      <a:lnTo>
                        <a:pt x="10506" y="8963"/>
                      </a:lnTo>
                      <a:lnTo>
                        <a:pt x="10648" y="8726"/>
                      </a:lnTo>
                      <a:lnTo>
                        <a:pt x="10790" y="8490"/>
                      </a:lnTo>
                      <a:lnTo>
                        <a:pt x="10916" y="8238"/>
                      </a:lnTo>
                      <a:lnTo>
                        <a:pt x="11026" y="7986"/>
                      </a:lnTo>
                      <a:lnTo>
                        <a:pt x="11136" y="7718"/>
                      </a:lnTo>
                      <a:lnTo>
                        <a:pt x="11231" y="7451"/>
                      </a:lnTo>
                      <a:lnTo>
                        <a:pt x="11294" y="7183"/>
                      </a:lnTo>
                      <a:lnTo>
                        <a:pt x="11372" y="6915"/>
                      </a:lnTo>
                      <a:lnTo>
                        <a:pt x="11420" y="6631"/>
                      </a:lnTo>
                      <a:lnTo>
                        <a:pt x="11451" y="6332"/>
                      </a:lnTo>
                      <a:lnTo>
                        <a:pt x="11467" y="6049"/>
                      </a:lnTo>
                      <a:lnTo>
                        <a:pt x="11483" y="5749"/>
                      </a:lnTo>
                      <a:lnTo>
                        <a:pt x="11467" y="5450"/>
                      </a:lnTo>
                      <a:lnTo>
                        <a:pt x="11451" y="5167"/>
                      </a:lnTo>
                      <a:lnTo>
                        <a:pt x="11420" y="4883"/>
                      </a:lnTo>
                      <a:lnTo>
                        <a:pt x="11372" y="4600"/>
                      </a:lnTo>
                      <a:lnTo>
                        <a:pt x="11294" y="4316"/>
                      </a:lnTo>
                      <a:lnTo>
                        <a:pt x="11231" y="4048"/>
                      </a:lnTo>
                      <a:lnTo>
                        <a:pt x="11136" y="3781"/>
                      </a:lnTo>
                      <a:lnTo>
                        <a:pt x="11026" y="3513"/>
                      </a:lnTo>
                      <a:lnTo>
                        <a:pt x="10916" y="3261"/>
                      </a:lnTo>
                      <a:lnTo>
                        <a:pt x="10790" y="3009"/>
                      </a:lnTo>
                      <a:lnTo>
                        <a:pt x="10648" y="2773"/>
                      </a:lnTo>
                      <a:lnTo>
                        <a:pt x="10506" y="2536"/>
                      </a:lnTo>
                      <a:lnTo>
                        <a:pt x="10333" y="2316"/>
                      </a:lnTo>
                      <a:lnTo>
                        <a:pt x="10175" y="2095"/>
                      </a:lnTo>
                      <a:lnTo>
                        <a:pt x="9986" y="1890"/>
                      </a:lnTo>
                      <a:lnTo>
                        <a:pt x="9797" y="1686"/>
                      </a:lnTo>
                      <a:lnTo>
                        <a:pt x="9593" y="1497"/>
                      </a:lnTo>
                      <a:lnTo>
                        <a:pt x="9388" y="1323"/>
                      </a:lnTo>
                      <a:lnTo>
                        <a:pt x="9167" y="1150"/>
                      </a:lnTo>
                      <a:lnTo>
                        <a:pt x="8947" y="993"/>
                      </a:lnTo>
                      <a:lnTo>
                        <a:pt x="8710" y="835"/>
                      </a:lnTo>
                      <a:lnTo>
                        <a:pt x="8474" y="693"/>
                      </a:lnTo>
                      <a:lnTo>
                        <a:pt x="8222" y="567"/>
                      </a:lnTo>
                      <a:lnTo>
                        <a:pt x="7970" y="457"/>
                      </a:lnTo>
                      <a:lnTo>
                        <a:pt x="7718" y="363"/>
                      </a:lnTo>
                      <a:lnTo>
                        <a:pt x="7450" y="268"/>
                      </a:lnTo>
                      <a:lnTo>
                        <a:pt x="7167" y="189"/>
                      </a:lnTo>
                      <a:lnTo>
                        <a:pt x="6899" y="126"/>
                      </a:lnTo>
                      <a:lnTo>
                        <a:pt x="6616" y="79"/>
                      </a:lnTo>
                      <a:lnTo>
                        <a:pt x="6332" y="32"/>
                      </a:lnTo>
                      <a:lnTo>
                        <a:pt x="6033" y="16"/>
                      </a:lnTo>
                      <a:lnTo>
                        <a:pt x="57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2709450" y="4865075"/>
                  <a:ext cx="150825" cy="151225"/>
                </a:xfrm>
                <a:custGeom>
                  <a:rect b="b" l="l" r="r" t="t"/>
                  <a:pathLst>
                    <a:path extrusionOk="0" h="6049" w="6033">
                      <a:moveTo>
                        <a:pt x="3009" y="0"/>
                      </a:moveTo>
                      <a:lnTo>
                        <a:pt x="2709" y="16"/>
                      </a:lnTo>
                      <a:lnTo>
                        <a:pt x="2410" y="63"/>
                      </a:lnTo>
                      <a:lnTo>
                        <a:pt x="2111" y="142"/>
                      </a:lnTo>
                      <a:lnTo>
                        <a:pt x="1843" y="237"/>
                      </a:lnTo>
                      <a:lnTo>
                        <a:pt x="1575" y="378"/>
                      </a:lnTo>
                      <a:lnTo>
                        <a:pt x="1323" y="520"/>
                      </a:lnTo>
                      <a:lnTo>
                        <a:pt x="1087" y="693"/>
                      </a:lnTo>
                      <a:lnTo>
                        <a:pt x="882" y="898"/>
                      </a:lnTo>
                      <a:lnTo>
                        <a:pt x="677" y="1103"/>
                      </a:lnTo>
                      <a:lnTo>
                        <a:pt x="504" y="1339"/>
                      </a:lnTo>
                      <a:lnTo>
                        <a:pt x="362" y="1591"/>
                      </a:lnTo>
                      <a:lnTo>
                        <a:pt x="236" y="1843"/>
                      </a:lnTo>
                      <a:lnTo>
                        <a:pt x="126" y="2127"/>
                      </a:lnTo>
                      <a:lnTo>
                        <a:pt x="63" y="2410"/>
                      </a:lnTo>
                      <a:lnTo>
                        <a:pt x="16" y="2709"/>
                      </a:lnTo>
                      <a:lnTo>
                        <a:pt x="0" y="3024"/>
                      </a:lnTo>
                      <a:lnTo>
                        <a:pt x="16" y="3339"/>
                      </a:lnTo>
                      <a:lnTo>
                        <a:pt x="63" y="3639"/>
                      </a:lnTo>
                      <a:lnTo>
                        <a:pt x="126" y="3922"/>
                      </a:lnTo>
                      <a:lnTo>
                        <a:pt x="236" y="4206"/>
                      </a:lnTo>
                      <a:lnTo>
                        <a:pt x="362" y="4458"/>
                      </a:lnTo>
                      <a:lnTo>
                        <a:pt x="504" y="4710"/>
                      </a:lnTo>
                      <a:lnTo>
                        <a:pt x="677" y="4946"/>
                      </a:lnTo>
                      <a:lnTo>
                        <a:pt x="882" y="5167"/>
                      </a:lnTo>
                      <a:lnTo>
                        <a:pt x="1087" y="5356"/>
                      </a:lnTo>
                      <a:lnTo>
                        <a:pt x="1323" y="5529"/>
                      </a:lnTo>
                      <a:lnTo>
                        <a:pt x="1575" y="5686"/>
                      </a:lnTo>
                      <a:lnTo>
                        <a:pt x="1843" y="5812"/>
                      </a:lnTo>
                      <a:lnTo>
                        <a:pt x="2111" y="5907"/>
                      </a:lnTo>
                      <a:lnTo>
                        <a:pt x="2410" y="5986"/>
                      </a:lnTo>
                      <a:lnTo>
                        <a:pt x="2709" y="6033"/>
                      </a:lnTo>
                      <a:lnTo>
                        <a:pt x="3009" y="6049"/>
                      </a:lnTo>
                      <a:lnTo>
                        <a:pt x="3324" y="6033"/>
                      </a:lnTo>
                      <a:lnTo>
                        <a:pt x="3623" y="5986"/>
                      </a:lnTo>
                      <a:lnTo>
                        <a:pt x="3906" y="5907"/>
                      </a:lnTo>
                      <a:lnTo>
                        <a:pt x="4190" y="5812"/>
                      </a:lnTo>
                      <a:lnTo>
                        <a:pt x="4458" y="5686"/>
                      </a:lnTo>
                      <a:lnTo>
                        <a:pt x="4694" y="5529"/>
                      </a:lnTo>
                      <a:lnTo>
                        <a:pt x="4930" y="5356"/>
                      </a:lnTo>
                      <a:lnTo>
                        <a:pt x="5151" y="5167"/>
                      </a:lnTo>
                      <a:lnTo>
                        <a:pt x="5340" y="4946"/>
                      </a:lnTo>
                      <a:lnTo>
                        <a:pt x="5513" y="4710"/>
                      </a:lnTo>
                      <a:lnTo>
                        <a:pt x="5670" y="4458"/>
                      </a:lnTo>
                      <a:lnTo>
                        <a:pt x="5796" y="4206"/>
                      </a:lnTo>
                      <a:lnTo>
                        <a:pt x="5891" y="3922"/>
                      </a:lnTo>
                      <a:lnTo>
                        <a:pt x="5970" y="3639"/>
                      </a:lnTo>
                      <a:lnTo>
                        <a:pt x="6017" y="3339"/>
                      </a:lnTo>
                      <a:lnTo>
                        <a:pt x="6033" y="3024"/>
                      </a:lnTo>
                      <a:lnTo>
                        <a:pt x="6017" y="2709"/>
                      </a:lnTo>
                      <a:lnTo>
                        <a:pt x="5970" y="2410"/>
                      </a:lnTo>
                      <a:lnTo>
                        <a:pt x="5891" y="2127"/>
                      </a:lnTo>
                      <a:lnTo>
                        <a:pt x="5796" y="1843"/>
                      </a:lnTo>
                      <a:lnTo>
                        <a:pt x="5670" y="1591"/>
                      </a:lnTo>
                      <a:lnTo>
                        <a:pt x="5513" y="1339"/>
                      </a:lnTo>
                      <a:lnTo>
                        <a:pt x="5340" y="1103"/>
                      </a:lnTo>
                      <a:lnTo>
                        <a:pt x="5151" y="898"/>
                      </a:lnTo>
                      <a:lnTo>
                        <a:pt x="4930" y="693"/>
                      </a:lnTo>
                      <a:lnTo>
                        <a:pt x="4694" y="520"/>
                      </a:lnTo>
                      <a:lnTo>
                        <a:pt x="4458" y="378"/>
                      </a:lnTo>
                      <a:lnTo>
                        <a:pt x="4190" y="237"/>
                      </a:lnTo>
                      <a:lnTo>
                        <a:pt x="3906" y="142"/>
                      </a:lnTo>
                      <a:lnTo>
                        <a:pt x="3623" y="63"/>
                      </a:lnTo>
                      <a:lnTo>
                        <a:pt x="3324" y="16"/>
                      </a:lnTo>
                      <a:lnTo>
                        <a:pt x="3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3904550" y="4690225"/>
                  <a:ext cx="500900" cy="500900"/>
                </a:xfrm>
                <a:custGeom>
                  <a:rect b="b" l="l" r="r" t="t"/>
                  <a:pathLst>
                    <a:path extrusionOk="0" h="20036" w="20036">
                      <a:moveTo>
                        <a:pt x="10018" y="1"/>
                      </a:moveTo>
                      <a:lnTo>
                        <a:pt x="9498" y="17"/>
                      </a:lnTo>
                      <a:lnTo>
                        <a:pt x="8994" y="48"/>
                      </a:lnTo>
                      <a:lnTo>
                        <a:pt x="8490" y="111"/>
                      </a:lnTo>
                      <a:lnTo>
                        <a:pt x="8002" y="206"/>
                      </a:lnTo>
                      <a:lnTo>
                        <a:pt x="7513" y="316"/>
                      </a:lnTo>
                      <a:lnTo>
                        <a:pt x="7041" y="442"/>
                      </a:lnTo>
                      <a:lnTo>
                        <a:pt x="6568" y="599"/>
                      </a:lnTo>
                      <a:lnTo>
                        <a:pt x="6111" y="788"/>
                      </a:lnTo>
                      <a:lnTo>
                        <a:pt x="5670" y="993"/>
                      </a:lnTo>
                      <a:lnTo>
                        <a:pt x="5245" y="1214"/>
                      </a:lnTo>
                      <a:lnTo>
                        <a:pt x="4820" y="1450"/>
                      </a:lnTo>
                      <a:lnTo>
                        <a:pt x="4410" y="1718"/>
                      </a:lnTo>
                      <a:lnTo>
                        <a:pt x="4017" y="1985"/>
                      </a:lnTo>
                      <a:lnTo>
                        <a:pt x="3639" y="2285"/>
                      </a:lnTo>
                      <a:lnTo>
                        <a:pt x="3276" y="2600"/>
                      </a:lnTo>
                      <a:lnTo>
                        <a:pt x="2930" y="2931"/>
                      </a:lnTo>
                      <a:lnTo>
                        <a:pt x="2599" y="3277"/>
                      </a:lnTo>
                      <a:lnTo>
                        <a:pt x="2284" y="3639"/>
                      </a:lnTo>
                      <a:lnTo>
                        <a:pt x="1985" y="4017"/>
                      </a:lnTo>
                      <a:lnTo>
                        <a:pt x="1701" y="4411"/>
                      </a:lnTo>
                      <a:lnTo>
                        <a:pt x="1449" y="4821"/>
                      </a:lnTo>
                      <a:lnTo>
                        <a:pt x="1213" y="5246"/>
                      </a:lnTo>
                      <a:lnTo>
                        <a:pt x="992" y="5671"/>
                      </a:lnTo>
                      <a:lnTo>
                        <a:pt x="788" y="6112"/>
                      </a:lnTo>
                      <a:lnTo>
                        <a:pt x="599" y="6569"/>
                      </a:lnTo>
                      <a:lnTo>
                        <a:pt x="441" y="7042"/>
                      </a:lnTo>
                      <a:lnTo>
                        <a:pt x="315" y="7514"/>
                      </a:lnTo>
                      <a:lnTo>
                        <a:pt x="205" y="8002"/>
                      </a:lnTo>
                      <a:lnTo>
                        <a:pt x="110" y="8491"/>
                      </a:lnTo>
                      <a:lnTo>
                        <a:pt x="47" y="8995"/>
                      </a:lnTo>
                      <a:lnTo>
                        <a:pt x="16" y="9499"/>
                      </a:lnTo>
                      <a:lnTo>
                        <a:pt x="0" y="10018"/>
                      </a:lnTo>
                      <a:lnTo>
                        <a:pt x="16" y="10538"/>
                      </a:lnTo>
                      <a:lnTo>
                        <a:pt x="47" y="11042"/>
                      </a:lnTo>
                      <a:lnTo>
                        <a:pt x="110" y="11546"/>
                      </a:lnTo>
                      <a:lnTo>
                        <a:pt x="205" y="12035"/>
                      </a:lnTo>
                      <a:lnTo>
                        <a:pt x="315" y="12523"/>
                      </a:lnTo>
                      <a:lnTo>
                        <a:pt x="441" y="12995"/>
                      </a:lnTo>
                      <a:lnTo>
                        <a:pt x="599" y="13468"/>
                      </a:lnTo>
                      <a:lnTo>
                        <a:pt x="788" y="13925"/>
                      </a:lnTo>
                      <a:lnTo>
                        <a:pt x="992" y="14366"/>
                      </a:lnTo>
                      <a:lnTo>
                        <a:pt x="1213" y="14791"/>
                      </a:lnTo>
                      <a:lnTo>
                        <a:pt x="1449" y="15216"/>
                      </a:lnTo>
                      <a:lnTo>
                        <a:pt x="1701" y="15626"/>
                      </a:lnTo>
                      <a:lnTo>
                        <a:pt x="1985" y="16020"/>
                      </a:lnTo>
                      <a:lnTo>
                        <a:pt x="2284" y="16398"/>
                      </a:lnTo>
                      <a:lnTo>
                        <a:pt x="2599" y="16760"/>
                      </a:lnTo>
                      <a:lnTo>
                        <a:pt x="2930" y="17106"/>
                      </a:lnTo>
                      <a:lnTo>
                        <a:pt x="3276" y="17437"/>
                      </a:lnTo>
                      <a:lnTo>
                        <a:pt x="3639" y="17752"/>
                      </a:lnTo>
                      <a:lnTo>
                        <a:pt x="4017" y="18051"/>
                      </a:lnTo>
                      <a:lnTo>
                        <a:pt x="4410" y="18335"/>
                      </a:lnTo>
                      <a:lnTo>
                        <a:pt x="4820" y="18587"/>
                      </a:lnTo>
                      <a:lnTo>
                        <a:pt x="5245" y="18823"/>
                      </a:lnTo>
                      <a:lnTo>
                        <a:pt x="5670" y="19044"/>
                      </a:lnTo>
                      <a:lnTo>
                        <a:pt x="6111" y="19248"/>
                      </a:lnTo>
                      <a:lnTo>
                        <a:pt x="6568" y="19437"/>
                      </a:lnTo>
                      <a:lnTo>
                        <a:pt x="7041" y="19595"/>
                      </a:lnTo>
                      <a:lnTo>
                        <a:pt x="7513" y="19721"/>
                      </a:lnTo>
                      <a:lnTo>
                        <a:pt x="8002" y="19831"/>
                      </a:lnTo>
                      <a:lnTo>
                        <a:pt x="8490" y="19926"/>
                      </a:lnTo>
                      <a:lnTo>
                        <a:pt x="8994" y="19989"/>
                      </a:lnTo>
                      <a:lnTo>
                        <a:pt x="9498" y="20020"/>
                      </a:lnTo>
                      <a:lnTo>
                        <a:pt x="10018" y="20036"/>
                      </a:lnTo>
                      <a:lnTo>
                        <a:pt x="10537" y="20020"/>
                      </a:lnTo>
                      <a:lnTo>
                        <a:pt x="11041" y="19989"/>
                      </a:lnTo>
                      <a:lnTo>
                        <a:pt x="11545" y="19926"/>
                      </a:lnTo>
                      <a:lnTo>
                        <a:pt x="12034" y="19831"/>
                      </a:lnTo>
                      <a:lnTo>
                        <a:pt x="12522" y="19721"/>
                      </a:lnTo>
                      <a:lnTo>
                        <a:pt x="12995" y="19595"/>
                      </a:lnTo>
                      <a:lnTo>
                        <a:pt x="13467" y="19437"/>
                      </a:lnTo>
                      <a:lnTo>
                        <a:pt x="13924" y="19248"/>
                      </a:lnTo>
                      <a:lnTo>
                        <a:pt x="14365" y="19044"/>
                      </a:lnTo>
                      <a:lnTo>
                        <a:pt x="14790" y="18823"/>
                      </a:lnTo>
                      <a:lnTo>
                        <a:pt x="15215" y="18587"/>
                      </a:lnTo>
                      <a:lnTo>
                        <a:pt x="15625" y="18335"/>
                      </a:lnTo>
                      <a:lnTo>
                        <a:pt x="16019" y="18051"/>
                      </a:lnTo>
                      <a:lnTo>
                        <a:pt x="16397" y="17752"/>
                      </a:lnTo>
                      <a:lnTo>
                        <a:pt x="16759" y="17437"/>
                      </a:lnTo>
                      <a:lnTo>
                        <a:pt x="17106" y="17106"/>
                      </a:lnTo>
                      <a:lnTo>
                        <a:pt x="17436" y="16760"/>
                      </a:lnTo>
                      <a:lnTo>
                        <a:pt x="17751" y="16398"/>
                      </a:lnTo>
                      <a:lnTo>
                        <a:pt x="18051" y="16020"/>
                      </a:lnTo>
                      <a:lnTo>
                        <a:pt x="18318" y="15626"/>
                      </a:lnTo>
                      <a:lnTo>
                        <a:pt x="18586" y="15216"/>
                      </a:lnTo>
                      <a:lnTo>
                        <a:pt x="18822" y="14791"/>
                      </a:lnTo>
                      <a:lnTo>
                        <a:pt x="19043" y="14366"/>
                      </a:lnTo>
                      <a:lnTo>
                        <a:pt x="19248" y="13925"/>
                      </a:lnTo>
                      <a:lnTo>
                        <a:pt x="19421" y="13468"/>
                      </a:lnTo>
                      <a:lnTo>
                        <a:pt x="19578" y="12995"/>
                      </a:lnTo>
                      <a:lnTo>
                        <a:pt x="19720" y="12523"/>
                      </a:lnTo>
                      <a:lnTo>
                        <a:pt x="19830" y="12035"/>
                      </a:lnTo>
                      <a:lnTo>
                        <a:pt x="19925" y="11546"/>
                      </a:lnTo>
                      <a:lnTo>
                        <a:pt x="19988" y="11042"/>
                      </a:lnTo>
                      <a:lnTo>
                        <a:pt x="20019" y="10538"/>
                      </a:lnTo>
                      <a:lnTo>
                        <a:pt x="20035" y="10018"/>
                      </a:lnTo>
                      <a:lnTo>
                        <a:pt x="20019" y="9499"/>
                      </a:lnTo>
                      <a:lnTo>
                        <a:pt x="19988" y="8995"/>
                      </a:lnTo>
                      <a:lnTo>
                        <a:pt x="19925" y="8491"/>
                      </a:lnTo>
                      <a:lnTo>
                        <a:pt x="19830" y="8002"/>
                      </a:lnTo>
                      <a:lnTo>
                        <a:pt x="19720" y="7514"/>
                      </a:lnTo>
                      <a:lnTo>
                        <a:pt x="19578" y="7042"/>
                      </a:lnTo>
                      <a:lnTo>
                        <a:pt x="19421" y="6569"/>
                      </a:lnTo>
                      <a:lnTo>
                        <a:pt x="19248" y="6112"/>
                      </a:lnTo>
                      <a:lnTo>
                        <a:pt x="19043" y="5671"/>
                      </a:lnTo>
                      <a:lnTo>
                        <a:pt x="18822" y="5246"/>
                      </a:lnTo>
                      <a:lnTo>
                        <a:pt x="18586" y="4821"/>
                      </a:lnTo>
                      <a:lnTo>
                        <a:pt x="18318" y="4411"/>
                      </a:lnTo>
                      <a:lnTo>
                        <a:pt x="18051" y="4017"/>
                      </a:lnTo>
                      <a:lnTo>
                        <a:pt x="17751" y="3639"/>
                      </a:lnTo>
                      <a:lnTo>
                        <a:pt x="17436" y="3277"/>
                      </a:lnTo>
                      <a:lnTo>
                        <a:pt x="17106" y="2931"/>
                      </a:lnTo>
                      <a:lnTo>
                        <a:pt x="16759" y="2600"/>
                      </a:lnTo>
                      <a:lnTo>
                        <a:pt x="16397" y="2285"/>
                      </a:lnTo>
                      <a:lnTo>
                        <a:pt x="16019" y="1985"/>
                      </a:lnTo>
                      <a:lnTo>
                        <a:pt x="15625" y="1718"/>
                      </a:lnTo>
                      <a:lnTo>
                        <a:pt x="15215" y="1450"/>
                      </a:lnTo>
                      <a:lnTo>
                        <a:pt x="14790" y="1214"/>
                      </a:lnTo>
                      <a:lnTo>
                        <a:pt x="14365" y="993"/>
                      </a:lnTo>
                      <a:lnTo>
                        <a:pt x="13924" y="788"/>
                      </a:lnTo>
                      <a:lnTo>
                        <a:pt x="13467" y="599"/>
                      </a:lnTo>
                      <a:lnTo>
                        <a:pt x="12995" y="442"/>
                      </a:lnTo>
                      <a:lnTo>
                        <a:pt x="12522" y="316"/>
                      </a:lnTo>
                      <a:lnTo>
                        <a:pt x="12034" y="206"/>
                      </a:lnTo>
                      <a:lnTo>
                        <a:pt x="11545" y="111"/>
                      </a:lnTo>
                      <a:lnTo>
                        <a:pt x="11041" y="48"/>
                      </a:lnTo>
                      <a:lnTo>
                        <a:pt x="10537" y="17"/>
                      </a:lnTo>
                      <a:lnTo>
                        <a:pt x="1001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4011250" y="4796950"/>
                  <a:ext cx="287075" cy="287475"/>
                </a:xfrm>
                <a:custGeom>
                  <a:rect b="b" l="l" r="r" t="t"/>
                  <a:pathLst>
                    <a:path extrusionOk="0" h="11499" w="11483">
                      <a:moveTo>
                        <a:pt x="5750" y="0"/>
                      </a:moveTo>
                      <a:lnTo>
                        <a:pt x="5450" y="16"/>
                      </a:lnTo>
                      <a:lnTo>
                        <a:pt x="5167" y="32"/>
                      </a:lnTo>
                      <a:lnTo>
                        <a:pt x="4868" y="79"/>
                      </a:lnTo>
                      <a:lnTo>
                        <a:pt x="4584" y="126"/>
                      </a:lnTo>
                      <a:lnTo>
                        <a:pt x="4316" y="189"/>
                      </a:lnTo>
                      <a:lnTo>
                        <a:pt x="4049" y="268"/>
                      </a:lnTo>
                      <a:lnTo>
                        <a:pt x="3781" y="363"/>
                      </a:lnTo>
                      <a:lnTo>
                        <a:pt x="3513" y="457"/>
                      </a:lnTo>
                      <a:lnTo>
                        <a:pt x="3261" y="567"/>
                      </a:lnTo>
                      <a:lnTo>
                        <a:pt x="3009" y="693"/>
                      </a:lnTo>
                      <a:lnTo>
                        <a:pt x="2773" y="835"/>
                      </a:lnTo>
                      <a:lnTo>
                        <a:pt x="2536" y="993"/>
                      </a:lnTo>
                      <a:lnTo>
                        <a:pt x="2316" y="1150"/>
                      </a:lnTo>
                      <a:lnTo>
                        <a:pt x="2095" y="1323"/>
                      </a:lnTo>
                      <a:lnTo>
                        <a:pt x="1891" y="1497"/>
                      </a:lnTo>
                      <a:lnTo>
                        <a:pt x="1686" y="1686"/>
                      </a:lnTo>
                      <a:lnTo>
                        <a:pt x="1497" y="1890"/>
                      </a:lnTo>
                      <a:lnTo>
                        <a:pt x="1324" y="2095"/>
                      </a:lnTo>
                      <a:lnTo>
                        <a:pt x="1150" y="2316"/>
                      </a:lnTo>
                      <a:lnTo>
                        <a:pt x="993" y="2536"/>
                      </a:lnTo>
                      <a:lnTo>
                        <a:pt x="835" y="2773"/>
                      </a:lnTo>
                      <a:lnTo>
                        <a:pt x="694" y="3009"/>
                      </a:lnTo>
                      <a:lnTo>
                        <a:pt x="568" y="3261"/>
                      </a:lnTo>
                      <a:lnTo>
                        <a:pt x="457" y="3513"/>
                      </a:lnTo>
                      <a:lnTo>
                        <a:pt x="347" y="3781"/>
                      </a:lnTo>
                      <a:lnTo>
                        <a:pt x="268" y="4048"/>
                      </a:lnTo>
                      <a:lnTo>
                        <a:pt x="190" y="4316"/>
                      </a:lnTo>
                      <a:lnTo>
                        <a:pt x="127" y="4600"/>
                      </a:lnTo>
                      <a:lnTo>
                        <a:pt x="79" y="4883"/>
                      </a:lnTo>
                      <a:lnTo>
                        <a:pt x="32" y="5167"/>
                      </a:lnTo>
                      <a:lnTo>
                        <a:pt x="16" y="5450"/>
                      </a:lnTo>
                      <a:lnTo>
                        <a:pt x="1" y="5749"/>
                      </a:lnTo>
                      <a:lnTo>
                        <a:pt x="16" y="6049"/>
                      </a:lnTo>
                      <a:lnTo>
                        <a:pt x="32" y="6332"/>
                      </a:lnTo>
                      <a:lnTo>
                        <a:pt x="79" y="6631"/>
                      </a:lnTo>
                      <a:lnTo>
                        <a:pt x="127" y="6915"/>
                      </a:lnTo>
                      <a:lnTo>
                        <a:pt x="190" y="7183"/>
                      </a:lnTo>
                      <a:lnTo>
                        <a:pt x="268" y="7451"/>
                      </a:lnTo>
                      <a:lnTo>
                        <a:pt x="347" y="7718"/>
                      </a:lnTo>
                      <a:lnTo>
                        <a:pt x="457" y="7986"/>
                      </a:lnTo>
                      <a:lnTo>
                        <a:pt x="568" y="8238"/>
                      </a:lnTo>
                      <a:lnTo>
                        <a:pt x="694" y="8490"/>
                      </a:lnTo>
                      <a:lnTo>
                        <a:pt x="835" y="8726"/>
                      </a:lnTo>
                      <a:lnTo>
                        <a:pt x="993" y="8963"/>
                      </a:lnTo>
                      <a:lnTo>
                        <a:pt x="1150" y="9183"/>
                      </a:lnTo>
                      <a:lnTo>
                        <a:pt x="1324" y="9404"/>
                      </a:lnTo>
                      <a:lnTo>
                        <a:pt x="1497" y="9608"/>
                      </a:lnTo>
                      <a:lnTo>
                        <a:pt x="1686" y="9813"/>
                      </a:lnTo>
                      <a:lnTo>
                        <a:pt x="1891" y="10002"/>
                      </a:lnTo>
                      <a:lnTo>
                        <a:pt x="2095" y="10175"/>
                      </a:lnTo>
                      <a:lnTo>
                        <a:pt x="2316" y="10349"/>
                      </a:lnTo>
                      <a:lnTo>
                        <a:pt x="2536" y="10506"/>
                      </a:lnTo>
                      <a:lnTo>
                        <a:pt x="2773" y="10664"/>
                      </a:lnTo>
                      <a:lnTo>
                        <a:pt x="3009" y="10805"/>
                      </a:lnTo>
                      <a:lnTo>
                        <a:pt x="3261" y="10931"/>
                      </a:lnTo>
                      <a:lnTo>
                        <a:pt x="3513" y="11042"/>
                      </a:lnTo>
                      <a:lnTo>
                        <a:pt x="3781" y="11152"/>
                      </a:lnTo>
                      <a:lnTo>
                        <a:pt x="4049" y="11231"/>
                      </a:lnTo>
                      <a:lnTo>
                        <a:pt x="4316" y="11310"/>
                      </a:lnTo>
                      <a:lnTo>
                        <a:pt x="4584" y="11373"/>
                      </a:lnTo>
                      <a:lnTo>
                        <a:pt x="4868" y="11420"/>
                      </a:lnTo>
                      <a:lnTo>
                        <a:pt x="5167" y="11467"/>
                      </a:lnTo>
                      <a:lnTo>
                        <a:pt x="5450" y="11483"/>
                      </a:lnTo>
                      <a:lnTo>
                        <a:pt x="5750" y="11499"/>
                      </a:lnTo>
                      <a:lnTo>
                        <a:pt x="6049" y="11483"/>
                      </a:lnTo>
                      <a:lnTo>
                        <a:pt x="6332" y="11467"/>
                      </a:lnTo>
                      <a:lnTo>
                        <a:pt x="6616" y="11420"/>
                      </a:lnTo>
                      <a:lnTo>
                        <a:pt x="6899" y="11373"/>
                      </a:lnTo>
                      <a:lnTo>
                        <a:pt x="7183" y="11310"/>
                      </a:lnTo>
                      <a:lnTo>
                        <a:pt x="7451" y="11231"/>
                      </a:lnTo>
                      <a:lnTo>
                        <a:pt x="7718" y="11152"/>
                      </a:lnTo>
                      <a:lnTo>
                        <a:pt x="7986" y="11042"/>
                      </a:lnTo>
                      <a:lnTo>
                        <a:pt x="8238" y="10931"/>
                      </a:lnTo>
                      <a:lnTo>
                        <a:pt x="8490" y="10805"/>
                      </a:lnTo>
                      <a:lnTo>
                        <a:pt x="8727" y="10664"/>
                      </a:lnTo>
                      <a:lnTo>
                        <a:pt x="8963" y="10506"/>
                      </a:lnTo>
                      <a:lnTo>
                        <a:pt x="9183" y="10349"/>
                      </a:lnTo>
                      <a:lnTo>
                        <a:pt x="9404" y="10175"/>
                      </a:lnTo>
                      <a:lnTo>
                        <a:pt x="9609" y="10002"/>
                      </a:lnTo>
                      <a:lnTo>
                        <a:pt x="9813" y="9813"/>
                      </a:lnTo>
                      <a:lnTo>
                        <a:pt x="10002" y="9608"/>
                      </a:lnTo>
                      <a:lnTo>
                        <a:pt x="10176" y="9404"/>
                      </a:lnTo>
                      <a:lnTo>
                        <a:pt x="10349" y="9183"/>
                      </a:lnTo>
                      <a:lnTo>
                        <a:pt x="10506" y="8963"/>
                      </a:lnTo>
                      <a:lnTo>
                        <a:pt x="10664" y="8726"/>
                      </a:lnTo>
                      <a:lnTo>
                        <a:pt x="10790" y="8490"/>
                      </a:lnTo>
                      <a:lnTo>
                        <a:pt x="10932" y="8238"/>
                      </a:lnTo>
                      <a:lnTo>
                        <a:pt x="11042" y="7986"/>
                      </a:lnTo>
                      <a:lnTo>
                        <a:pt x="11136" y="7718"/>
                      </a:lnTo>
                      <a:lnTo>
                        <a:pt x="11231" y="7451"/>
                      </a:lnTo>
                      <a:lnTo>
                        <a:pt x="11310" y="7183"/>
                      </a:lnTo>
                      <a:lnTo>
                        <a:pt x="11373" y="6915"/>
                      </a:lnTo>
                      <a:lnTo>
                        <a:pt x="11420" y="6631"/>
                      </a:lnTo>
                      <a:lnTo>
                        <a:pt x="11467" y="6332"/>
                      </a:lnTo>
                      <a:lnTo>
                        <a:pt x="11483" y="6049"/>
                      </a:lnTo>
                      <a:lnTo>
                        <a:pt x="11483" y="5749"/>
                      </a:lnTo>
                      <a:lnTo>
                        <a:pt x="11483" y="5450"/>
                      </a:lnTo>
                      <a:lnTo>
                        <a:pt x="11467" y="5167"/>
                      </a:lnTo>
                      <a:lnTo>
                        <a:pt x="11420" y="4883"/>
                      </a:lnTo>
                      <a:lnTo>
                        <a:pt x="11373" y="4600"/>
                      </a:lnTo>
                      <a:lnTo>
                        <a:pt x="11310" y="4316"/>
                      </a:lnTo>
                      <a:lnTo>
                        <a:pt x="11231" y="4048"/>
                      </a:lnTo>
                      <a:lnTo>
                        <a:pt x="11136" y="3781"/>
                      </a:lnTo>
                      <a:lnTo>
                        <a:pt x="11042" y="3513"/>
                      </a:lnTo>
                      <a:lnTo>
                        <a:pt x="10932" y="3261"/>
                      </a:lnTo>
                      <a:lnTo>
                        <a:pt x="10790" y="3009"/>
                      </a:lnTo>
                      <a:lnTo>
                        <a:pt x="10664" y="2773"/>
                      </a:lnTo>
                      <a:lnTo>
                        <a:pt x="10506" y="2536"/>
                      </a:lnTo>
                      <a:lnTo>
                        <a:pt x="10349" y="2316"/>
                      </a:lnTo>
                      <a:lnTo>
                        <a:pt x="10176" y="2095"/>
                      </a:lnTo>
                      <a:lnTo>
                        <a:pt x="10002" y="1890"/>
                      </a:lnTo>
                      <a:lnTo>
                        <a:pt x="9813" y="1686"/>
                      </a:lnTo>
                      <a:lnTo>
                        <a:pt x="9609" y="1497"/>
                      </a:lnTo>
                      <a:lnTo>
                        <a:pt x="9404" y="1323"/>
                      </a:lnTo>
                      <a:lnTo>
                        <a:pt x="9183" y="1150"/>
                      </a:lnTo>
                      <a:lnTo>
                        <a:pt x="8963" y="993"/>
                      </a:lnTo>
                      <a:lnTo>
                        <a:pt x="8727" y="835"/>
                      </a:lnTo>
                      <a:lnTo>
                        <a:pt x="8490" y="693"/>
                      </a:lnTo>
                      <a:lnTo>
                        <a:pt x="8238" y="567"/>
                      </a:lnTo>
                      <a:lnTo>
                        <a:pt x="7986" y="457"/>
                      </a:lnTo>
                      <a:lnTo>
                        <a:pt x="7718" y="363"/>
                      </a:lnTo>
                      <a:lnTo>
                        <a:pt x="7451" y="268"/>
                      </a:lnTo>
                      <a:lnTo>
                        <a:pt x="7183" y="189"/>
                      </a:lnTo>
                      <a:lnTo>
                        <a:pt x="6899" y="126"/>
                      </a:lnTo>
                      <a:lnTo>
                        <a:pt x="6616" y="79"/>
                      </a:lnTo>
                      <a:lnTo>
                        <a:pt x="6332" y="32"/>
                      </a:lnTo>
                      <a:lnTo>
                        <a:pt x="6049" y="16"/>
                      </a:lnTo>
                      <a:lnTo>
                        <a:pt x="57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4079375" y="4865075"/>
                  <a:ext cx="151225" cy="151225"/>
                </a:xfrm>
                <a:custGeom>
                  <a:rect b="b" l="l" r="r" t="t"/>
                  <a:pathLst>
                    <a:path extrusionOk="0" h="6049" w="6049">
                      <a:moveTo>
                        <a:pt x="3025" y="0"/>
                      </a:moveTo>
                      <a:lnTo>
                        <a:pt x="2710" y="16"/>
                      </a:lnTo>
                      <a:lnTo>
                        <a:pt x="2410" y="63"/>
                      </a:lnTo>
                      <a:lnTo>
                        <a:pt x="2127" y="142"/>
                      </a:lnTo>
                      <a:lnTo>
                        <a:pt x="1843" y="237"/>
                      </a:lnTo>
                      <a:lnTo>
                        <a:pt x="1591" y="378"/>
                      </a:lnTo>
                      <a:lnTo>
                        <a:pt x="1339" y="520"/>
                      </a:lnTo>
                      <a:lnTo>
                        <a:pt x="1103" y="693"/>
                      </a:lnTo>
                      <a:lnTo>
                        <a:pt x="883" y="898"/>
                      </a:lnTo>
                      <a:lnTo>
                        <a:pt x="694" y="1103"/>
                      </a:lnTo>
                      <a:lnTo>
                        <a:pt x="520" y="1339"/>
                      </a:lnTo>
                      <a:lnTo>
                        <a:pt x="363" y="1591"/>
                      </a:lnTo>
                      <a:lnTo>
                        <a:pt x="237" y="1843"/>
                      </a:lnTo>
                      <a:lnTo>
                        <a:pt x="142" y="2127"/>
                      </a:lnTo>
                      <a:lnTo>
                        <a:pt x="63" y="2410"/>
                      </a:lnTo>
                      <a:lnTo>
                        <a:pt x="16" y="2709"/>
                      </a:lnTo>
                      <a:lnTo>
                        <a:pt x="0" y="3024"/>
                      </a:lnTo>
                      <a:lnTo>
                        <a:pt x="16" y="3339"/>
                      </a:lnTo>
                      <a:lnTo>
                        <a:pt x="63" y="3639"/>
                      </a:lnTo>
                      <a:lnTo>
                        <a:pt x="142" y="3922"/>
                      </a:lnTo>
                      <a:lnTo>
                        <a:pt x="237" y="4206"/>
                      </a:lnTo>
                      <a:lnTo>
                        <a:pt x="363" y="4458"/>
                      </a:lnTo>
                      <a:lnTo>
                        <a:pt x="520" y="4710"/>
                      </a:lnTo>
                      <a:lnTo>
                        <a:pt x="694" y="4946"/>
                      </a:lnTo>
                      <a:lnTo>
                        <a:pt x="883" y="5167"/>
                      </a:lnTo>
                      <a:lnTo>
                        <a:pt x="1103" y="5356"/>
                      </a:lnTo>
                      <a:lnTo>
                        <a:pt x="1339" y="5529"/>
                      </a:lnTo>
                      <a:lnTo>
                        <a:pt x="1591" y="5686"/>
                      </a:lnTo>
                      <a:lnTo>
                        <a:pt x="1843" y="5812"/>
                      </a:lnTo>
                      <a:lnTo>
                        <a:pt x="2127" y="5907"/>
                      </a:lnTo>
                      <a:lnTo>
                        <a:pt x="2410" y="5986"/>
                      </a:lnTo>
                      <a:lnTo>
                        <a:pt x="2710" y="6033"/>
                      </a:lnTo>
                      <a:lnTo>
                        <a:pt x="3025" y="6049"/>
                      </a:lnTo>
                      <a:lnTo>
                        <a:pt x="3340" y="6033"/>
                      </a:lnTo>
                      <a:lnTo>
                        <a:pt x="3639" y="5986"/>
                      </a:lnTo>
                      <a:lnTo>
                        <a:pt x="3922" y="5907"/>
                      </a:lnTo>
                      <a:lnTo>
                        <a:pt x="4206" y="5812"/>
                      </a:lnTo>
                      <a:lnTo>
                        <a:pt x="4458" y="5686"/>
                      </a:lnTo>
                      <a:lnTo>
                        <a:pt x="4710" y="5529"/>
                      </a:lnTo>
                      <a:lnTo>
                        <a:pt x="4946" y="5356"/>
                      </a:lnTo>
                      <a:lnTo>
                        <a:pt x="5151" y="5167"/>
                      </a:lnTo>
                      <a:lnTo>
                        <a:pt x="5356" y="4946"/>
                      </a:lnTo>
                      <a:lnTo>
                        <a:pt x="5529" y="4710"/>
                      </a:lnTo>
                      <a:lnTo>
                        <a:pt x="5671" y="4458"/>
                      </a:lnTo>
                      <a:lnTo>
                        <a:pt x="5813" y="4206"/>
                      </a:lnTo>
                      <a:lnTo>
                        <a:pt x="5907" y="3922"/>
                      </a:lnTo>
                      <a:lnTo>
                        <a:pt x="5986" y="3639"/>
                      </a:lnTo>
                      <a:lnTo>
                        <a:pt x="6033" y="3339"/>
                      </a:lnTo>
                      <a:lnTo>
                        <a:pt x="6049" y="3024"/>
                      </a:lnTo>
                      <a:lnTo>
                        <a:pt x="6033" y="2709"/>
                      </a:lnTo>
                      <a:lnTo>
                        <a:pt x="5986" y="2410"/>
                      </a:lnTo>
                      <a:lnTo>
                        <a:pt x="5907" y="2127"/>
                      </a:lnTo>
                      <a:lnTo>
                        <a:pt x="5813" y="1843"/>
                      </a:lnTo>
                      <a:lnTo>
                        <a:pt x="5671" y="1591"/>
                      </a:lnTo>
                      <a:lnTo>
                        <a:pt x="5529" y="1339"/>
                      </a:lnTo>
                      <a:lnTo>
                        <a:pt x="5356" y="1103"/>
                      </a:lnTo>
                      <a:lnTo>
                        <a:pt x="5151" y="898"/>
                      </a:lnTo>
                      <a:lnTo>
                        <a:pt x="4946" y="693"/>
                      </a:lnTo>
                      <a:lnTo>
                        <a:pt x="4710" y="520"/>
                      </a:lnTo>
                      <a:lnTo>
                        <a:pt x="4458" y="378"/>
                      </a:lnTo>
                      <a:lnTo>
                        <a:pt x="4206" y="237"/>
                      </a:lnTo>
                      <a:lnTo>
                        <a:pt x="3922" y="142"/>
                      </a:lnTo>
                      <a:lnTo>
                        <a:pt x="3639" y="63"/>
                      </a:lnTo>
                      <a:lnTo>
                        <a:pt x="3340" y="16"/>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609825" y="4166525"/>
                  <a:ext cx="398900" cy="286675"/>
                </a:xfrm>
                <a:custGeom>
                  <a:rect b="b" l="l" r="r" t="t"/>
                  <a:pathLst>
                    <a:path extrusionOk="0" h="11467" w="15956">
                      <a:moveTo>
                        <a:pt x="5103" y="0"/>
                      </a:moveTo>
                      <a:lnTo>
                        <a:pt x="0" y="11467"/>
                      </a:lnTo>
                      <a:lnTo>
                        <a:pt x="15956" y="11467"/>
                      </a:lnTo>
                      <a:lnTo>
                        <a:pt x="159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219975" y="4655975"/>
                  <a:ext cx="123675" cy="159900"/>
                </a:xfrm>
                <a:custGeom>
                  <a:rect b="b" l="l" r="r" t="t"/>
                  <a:pathLst>
                    <a:path extrusionOk="0" h="6396" w="4947">
                      <a:moveTo>
                        <a:pt x="2474" y="1"/>
                      </a:moveTo>
                      <a:lnTo>
                        <a:pt x="2222" y="16"/>
                      </a:lnTo>
                      <a:lnTo>
                        <a:pt x="1985" y="64"/>
                      </a:lnTo>
                      <a:lnTo>
                        <a:pt x="1749" y="142"/>
                      </a:lnTo>
                      <a:lnTo>
                        <a:pt x="1513" y="253"/>
                      </a:lnTo>
                      <a:lnTo>
                        <a:pt x="1308" y="379"/>
                      </a:lnTo>
                      <a:lnTo>
                        <a:pt x="1103" y="536"/>
                      </a:lnTo>
                      <a:lnTo>
                        <a:pt x="899" y="725"/>
                      </a:lnTo>
                      <a:lnTo>
                        <a:pt x="725" y="930"/>
                      </a:lnTo>
                      <a:lnTo>
                        <a:pt x="568" y="1166"/>
                      </a:lnTo>
                      <a:lnTo>
                        <a:pt x="426" y="1402"/>
                      </a:lnTo>
                      <a:lnTo>
                        <a:pt x="300" y="1670"/>
                      </a:lnTo>
                      <a:lnTo>
                        <a:pt x="206" y="1954"/>
                      </a:lnTo>
                      <a:lnTo>
                        <a:pt x="111" y="2237"/>
                      </a:lnTo>
                      <a:lnTo>
                        <a:pt x="64" y="2552"/>
                      </a:lnTo>
                      <a:lnTo>
                        <a:pt x="17" y="2867"/>
                      </a:lnTo>
                      <a:lnTo>
                        <a:pt x="1" y="3198"/>
                      </a:lnTo>
                      <a:lnTo>
                        <a:pt x="17" y="3529"/>
                      </a:lnTo>
                      <a:lnTo>
                        <a:pt x="64" y="3844"/>
                      </a:lnTo>
                      <a:lnTo>
                        <a:pt x="111" y="4143"/>
                      </a:lnTo>
                      <a:lnTo>
                        <a:pt x="206" y="4442"/>
                      </a:lnTo>
                      <a:lnTo>
                        <a:pt x="300" y="4726"/>
                      </a:lnTo>
                      <a:lnTo>
                        <a:pt x="426" y="4978"/>
                      </a:lnTo>
                      <a:lnTo>
                        <a:pt x="568" y="5230"/>
                      </a:lnTo>
                      <a:lnTo>
                        <a:pt x="725" y="5450"/>
                      </a:lnTo>
                      <a:lnTo>
                        <a:pt x="899" y="5671"/>
                      </a:lnTo>
                      <a:lnTo>
                        <a:pt x="1103" y="5844"/>
                      </a:lnTo>
                      <a:lnTo>
                        <a:pt x="1308" y="6002"/>
                      </a:lnTo>
                      <a:lnTo>
                        <a:pt x="1513" y="6143"/>
                      </a:lnTo>
                      <a:lnTo>
                        <a:pt x="1749" y="6254"/>
                      </a:lnTo>
                      <a:lnTo>
                        <a:pt x="1985" y="6332"/>
                      </a:lnTo>
                      <a:lnTo>
                        <a:pt x="2222" y="6380"/>
                      </a:lnTo>
                      <a:lnTo>
                        <a:pt x="2474" y="6395"/>
                      </a:lnTo>
                      <a:lnTo>
                        <a:pt x="2726" y="6380"/>
                      </a:lnTo>
                      <a:lnTo>
                        <a:pt x="2978" y="6332"/>
                      </a:lnTo>
                      <a:lnTo>
                        <a:pt x="3214" y="6254"/>
                      </a:lnTo>
                      <a:lnTo>
                        <a:pt x="3434" y="6143"/>
                      </a:lnTo>
                      <a:lnTo>
                        <a:pt x="3655" y="6002"/>
                      </a:lnTo>
                      <a:lnTo>
                        <a:pt x="3860" y="5844"/>
                      </a:lnTo>
                      <a:lnTo>
                        <a:pt x="4049" y="5671"/>
                      </a:lnTo>
                      <a:lnTo>
                        <a:pt x="4222" y="5450"/>
                      </a:lnTo>
                      <a:lnTo>
                        <a:pt x="4380" y="5230"/>
                      </a:lnTo>
                      <a:lnTo>
                        <a:pt x="4521" y="4978"/>
                      </a:lnTo>
                      <a:lnTo>
                        <a:pt x="4647" y="4726"/>
                      </a:lnTo>
                      <a:lnTo>
                        <a:pt x="4758" y="4442"/>
                      </a:lnTo>
                      <a:lnTo>
                        <a:pt x="4836" y="4143"/>
                      </a:lnTo>
                      <a:lnTo>
                        <a:pt x="4899" y="3844"/>
                      </a:lnTo>
                      <a:lnTo>
                        <a:pt x="4931" y="3529"/>
                      </a:lnTo>
                      <a:lnTo>
                        <a:pt x="4947" y="3198"/>
                      </a:lnTo>
                      <a:lnTo>
                        <a:pt x="4931" y="2867"/>
                      </a:lnTo>
                      <a:lnTo>
                        <a:pt x="4899" y="2552"/>
                      </a:lnTo>
                      <a:lnTo>
                        <a:pt x="4836" y="2237"/>
                      </a:lnTo>
                      <a:lnTo>
                        <a:pt x="4758" y="1954"/>
                      </a:lnTo>
                      <a:lnTo>
                        <a:pt x="4647" y="1670"/>
                      </a:lnTo>
                      <a:lnTo>
                        <a:pt x="4521" y="1402"/>
                      </a:lnTo>
                      <a:lnTo>
                        <a:pt x="4380" y="1166"/>
                      </a:lnTo>
                      <a:lnTo>
                        <a:pt x="4222" y="930"/>
                      </a:lnTo>
                      <a:lnTo>
                        <a:pt x="4049" y="725"/>
                      </a:lnTo>
                      <a:lnTo>
                        <a:pt x="3860" y="536"/>
                      </a:lnTo>
                      <a:lnTo>
                        <a:pt x="3655" y="379"/>
                      </a:lnTo>
                      <a:lnTo>
                        <a:pt x="3434" y="253"/>
                      </a:lnTo>
                      <a:lnTo>
                        <a:pt x="3214" y="142"/>
                      </a:lnTo>
                      <a:lnTo>
                        <a:pt x="2978" y="64"/>
                      </a:lnTo>
                      <a:lnTo>
                        <a:pt x="2726" y="16"/>
                      </a:lnTo>
                      <a:lnTo>
                        <a:pt x="2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3541100" y="4031850"/>
                  <a:ext cx="609575" cy="609575"/>
                </a:xfrm>
                <a:custGeom>
                  <a:rect b="b" l="l" r="r" t="t"/>
                  <a:pathLst>
                    <a:path extrusionOk="0" h="24383" w="24383">
                      <a:moveTo>
                        <a:pt x="7844" y="0"/>
                      </a:moveTo>
                      <a:lnTo>
                        <a:pt x="7844" y="7844"/>
                      </a:lnTo>
                      <a:lnTo>
                        <a:pt x="0" y="7844"/>
                      </a:lnTo>
                      <a:lnTo>
                        <a:pt x="0" y="16539"/>
                      </a:lnTo>
                      <a:lnTo>
                        <a:pt x="7844" y="16539"/>
                      </a:lnTo>
                      <a:lnTo>
                        <a:pt x="7844" y="24383"/>
                      </a:lnTo>
                      <a:lnTo>
                        <a:pt x="16538" y="24383"/>
                      </a:lnTo>
                      <a:lnTo>
                        <a:pt x="16538" y="16539"/>
                      </a:lnTo>
                      <a:lnTo>
                        <a:pt x="24382" y="16539"/>
                      </a:lnTo>
                      <a:lnTo>
                        <a:pt x="24382" y="7844"/>
                      </a:lnTo>
                      <a:lnTo>
                        <a:pt x="16538" y="7844"/>
                      </a:lnTo>
                      <a:lnTo>
                        <a:pt x="16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14" name="Google Shape;214;p13"/>
            <p:cNvCxnSpPr/>
            <p:nvPr/>
          </p:nvCxnSpPr>
          <p:spPr>
            <a:xfrm>
              <a:off x="2790500" y="4732075"/>
              <a:ext cx="60225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2"/>
          <p:cNvPicPr preferRelativeResize="0"/>
          <p:nvPr/>
        </p:nvPicPr>
        <p:blipFill>
          <a:blip r:embed="rId3">
            <a:alphaModFix/>
          </a:blip>
          <a:stretch>
            <a:fillRect/>
          </a:stretch>
        </p:blipFill>
        <p:spPr>
          <a:xfrm>
            <a:off x="945250" y="352850"/>
            <a:ext cx="7253500" cy="447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1072675" y="352850"/>
            <a:ext cx="6998675" cy="444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4"/>
          <p:cNvPicPr preferRelativeResize="0"/>
          <p:nvPr/>
        </p:nvPicPr>
        <p:blipFill>
          <a:blip r:embed="rId3">
            <a:alphaModFix/>
          </a:blip>
          <a:stretch>
            <a:fillRect/>
          </a:stretch>
        </p:blipFill>
        <p:spPr>
          <a:xfrm>
            <a:off x="841600" y="323025"/>
            <a:ext cx="7460800" cy="439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5"/>
          <p:cNvPicPr preferRelativeResize="0"/>
          <p:nvPr/>
        </p:nvPicPr>
        <p:blipFill>
          <a:blip r:embed="rId3">
            <a:alphaModFix/>
          </a:blip>
          <a:stretch>
            <a:fillRect/>
          </a:stretch>
        </p:blipFill>
        <p:spPr>
          <a:xfrm>
            <a:off x="927325" y="397575"/>
            <a:ext cx="7289350" cy="4353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6"/>
          <p:cNvPicPr preferRelativeResize="0"/>
          <p:nvPr/>
        </p:nvPicPr>
        <p:blipFill>
          <a:blip r:embed="rId3">
            <a:alphaModFix/>
          </a:blip>
          <a:stretch>
            <a:fillRect/>
          </a:stretch>
        </p:blipFill>
        <p:spPr>
          <a:xfrm>
            <a:off x="750075" y="323025"/>
            <a:ext cx="7643876" cy="444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7"/>
          <p:cNvPicPr preferRelativeResize="0"/>
          <p:nvPr/>
        </p:nvPicPr>
        <p:blipFill>
          <a:blip r:embed="rId3">
            <a:alphaModFix/>
          </a:blip>
          <a:stretch>
            <a:fillRect/>
          </a:stretch>
        </p:blipFill>
        <p:spPr>
          <a:xfrm>
            <a:off x="865675" y="293200"/>
            <a:ext cx="7412649" cy="450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8"/>
          <p:cNvPicPr preferRelativeResize="0"/>
          <p:nvPr/>
        </p:nvPicPr>
        <p:blipFill>
          <a:blip r:embed="rId3">
            <a:alphaModFix/>
          </a:blip>
          <a:stretch>
            <a:fillRect/>
          </a:stretch>
        </p:blipFill>
        <p:spPr>
          <a:xfrm>
            <a:off x="783225" y="323025"/>
            <a:ext cx="7577574" cy="439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9"/>
          <p:cNvPicPr preferRelativeResize="0"/>
          <p:nvPr/>
        </p:nvPicPr>
        <p:blipFill>
          <a:blip r:embed="rId3">
            <a:alphaModFix/>
          </a:blip>
          <a:stretch>
            <a:fillRect/>
          </a:stretch>
        </p:blipFill>
        <p:spPr>
          <a:xfrm>
            <a:off x="986975" y="323025"/>
            <a:ext cx="7170050" cy="450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0"/>
          <p:cNvPicPr preferRelativeResize="0"/>
          <p:nvPr/>
        </p:nvPicPr>
        <p:blipFill>
          <a:blip r:embed="rId3">
            <a:alphaModFix/>
          </a:blip>
          <a:stretch>
            <a:fillRect/>
          </a:stretch>
        </p:blipFill>
        <p:spPr>
          <a:xfrm>
            <a:off x="1187350" y="308125"/>
            <a:ext cx="6769299" cy="450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nvSpPr>
        <p:spPr>
          <a:xfrm>
            <a:off x="3678225" y="32441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Missing of @</a:t>
            </a:r>
            <a:endParaRPr>
              <a:latin typeface="Roboto"/>
              <a:ea typeface="Roboto"/>
              <a:cs typeface="Roboto"/>
              <a:sym typeface="Roboto"/>
            </a:endParaRPr>
          </a:p>
        </p:txBody>
      </p:sp>
      <p:pic>
        <p:nvPicPr>
          <p:cNvPr id="311" name="Google Shape;311;p31"/>
          <p:cNvPicPr preferRelativeResize="0"/>
          <p:nvPr/>
        </p:nvPicPr>
        <p:blipFill>
          <a:blip r:embed="rId3">
            <a:alphaModFix/>
          </a:blip>
          <a:stretch>
            <a:fillRect/>
          </a:stretch>
        </p:blipFill>
        <p:spPr>
          <a:xfrm>
            <a:off x="307125" y="1119025"/>
            <a:ext cx="2931600" cy="1747775"/>
          </a:xfrm>
          <a:prstGeom prst="rect">
            <a:avLst/>
          </a:prstGeom>
          <a:noFill/>
          <a:ln>
            <a:noFill/>
          </a:ln>
        </p:spPr>
      </p:pic>
      <p:sp>
        <p:nvSpPr>
          <p:cNvPr id="312" name="Google Shape;312;p31"/>
          <p:cNvSpPr txBox="1"/>
          <p:nvPr/>
        </p:nvSpPr>
        <p:spPr>
          <a:xfrm>
            <a:off x="5755200" y="718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Incorrect Password / Email</a:t>
            </a:r>
            <a:endParaRPr>
              <a:latin typeface="Roboto"/>
              <a:ea typeface="Roboto"/>
              <a:cs typeface="Roboto"/>
              <a:sym typeface="Roboto"/>
            </a:endParaRPr>
          </a:p>
        </p:txBody>
      </p:sp>
      <p:pic>
        <p:nvPicPr>
          <p:cNvPr id="313" name="Google Shape;313;p31"/>
          <p:cNvPicPr preferRelativeResize="0"/>
          <p:nvPr/>
        </p:nvPicPr>
        <p:blipFill>
          <a:blip r:embed="rId4">
            <a:alphaModFix/>
          </a:blip>
          <a:stretch>
            <a:fillRect/>
          </a:stretch>
        </p:blipFill>
        <p:spPr>
          <a:xfrm>
            <a:off x="5755200" y="1119025"/>
            <a:ext cx="2931599" cy="1747775"/>
          </a:xfrm>
          <a:prstGeom prst="rect">
            <a:avLst/>
          </a:prstGeom>
          <a:noFill/>
          <a:ln>
            <a:noFill/>
          </a:ln>
        </p:spPr>
      </p:pic>
      <p:sp>
        <p:nvSpPr>
          <p:cNvPr id="314" name="Google Shape;314;p31"/>
          <p:cNvSpPr txBox="1"/>
          <p:nvPr/>
        </p:nvSpPr>
        <p:spPr>
          <a:xfrm>
            <a:off x="307125" y="718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Admin page</a:t>
            </a:r>
            <a:endParaRPr>
              <a:latin typeface="Roboto"/>
              <a:ea typeface="Roboto"/>
              <a:cs typeface="Roboto"/>
              <a:sym typeface="Roboto"/>
            </a:endParaRPr>
          </a:p>
        </p:txBody>
      </p:sp>
      <p:pic>
        <p:nvPicPr>
          <p:cNvPr id="315" name="Google Shape;315;p31"/>
          <p:cNvPicPr preferRelativeResize="0"/>
          <p:nvPr/>
        </p:nvPicPr>
        <p:blipFill>
          <a:blip r:embed="rId5">
            <a:alphaModFix/>
          </a:blip>
          <a:stretch>
            <a:fillRect/>
          </a:stretch>
        </p:blipFill>
        <p:spPr>
          <a:xfrm>
            <a:off x="3106200" y="3244175"/>
            <a:ext cx="2931600" cy="1521650"/>
          </a:xfrm>
          <a:prstGeom prst="rect">
            <a:avLst/>
          </a:prstGeom>
          <a:noFill/>
          <a:ln>
            <a:noFill/>
          </a:ln>
        </p:spPr>
      </p:pic>
      <p:sp>
        <p:nvSpPr>
          <p:cNvPr id="316" name="Google Shape;316;p31"/>
          <p:cNvSpPr txBox="1"/>
          <p:nvPr/>
        </p:nvSpPr>
        <p:spPr>
          <a:xfrm>
            <a:off x="3106200" y="2866788"/>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Missing of @ in email</a:t>
            </a:r>
            <a:endParaRPr>
              <a:latin typeface="Roboto"/>
              <a:ea typeface="Roboto"/>
              <a:cs typeface="Roboto"/>
              <a:sym typeface="Roboto"/>
            </a:endParaRPr>
          </a:p>
        </p:txBody>
      </p:sp>
      <p:sp>
        <p:nvSpPr>
          <p:cNvPr id="317" name="Google Shape;317;p31"/>
          <p:cNvSpPr txBox="1"/>
          <p:nvPr>
            <p:ph type="title"/>
          </p:nvPr>
        </p:nvSpPr>
        <p:spPr>
          <a:xfrm>
            <a:off x="3679950" y="278300"/>
            <a:ext cx="1784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nvSpPr>
        <p:spPr>
          <a:xfrm>
            <a:off x="0" y="0"/>
            <a:ext cx="9144000" cy="88800"/>
          </a:xfrm>
          <a:prstGeom prst="rect">
            <a:avLst/>
          </a:prstGeom>
          <a:solidFill>
            <a:srgbClr val="FCBF0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txBox="1"/>
          <p:nvPr/>
        </p:nvSpPr>
        <p:spPr>
          <a:xfrm>
            <a:off x="3688950" y="809025"/>
            <a:ext cx="17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Orbitron"/>
                <a:ea typeface="Orbitron"/>
                <a:cs typeface="Orbitron"/>
                <a:sym typeface="Orbitron"/>
              </a:rPr>
              <a:t>Meet Our Team</a:t>
            </a:r>
            <a:endParaRPr b="1" u="sng">
              <a:solidFill>
                <a:schemeClr val="lt1"/>
              </a:solidFill>
              <a:latin typeface="Orbitron"/>
              <a:ea typeface="Orbitron"/>
              <a:cs typeface="Orbitron"/>
              <a:sym typeface="Orbitron"/>
            </a:endParaRPr>
          </a:p>
        </p:txBody>
      </p:sp>
      <p:sp>
        <p:nvSpPr>
          <p:cNvPr id="221" name="Google Shape;221;p14"/>
          <p:cNvSpPr txBox="1"/>
          <p:nvPr/>
        </p:nvSpPr>
        <p:spPr>
          <a:xfrm>
            <a:off x="1362750" y="1409200"/>
            <a:ext cx="48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2" name="Google Shape;222;p14"/>
          <p:cNvPicPr preferRelativeResize="0"/>
          <p:nvPr/>
        </p:nvPicPr>
        <p:blipFill>
          <a:blip r:embed="rId3">
            <a:alphaModFix/>
          </a:blip>
          <a:stretch>
            <a:fillRect/>
          </a:stretch>
        </p:blipFill>
        <p:spPr>
          <a:xfrm>
            <a:off x="698513" y="1540925"/>
            <a:ext cx="7746974" cy="2625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23" name="Google Shape;323;p32"/>
          <p:cNvSpPr txBox="1"/>
          <p:nvPr/>
        </p:nvSpPr>
        <p:spPr>
          <a:xfrm>
            <a:off x="4932900" y="27970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Update Patient</a:t>
            </a:r>
            <a:endParaRPr>
              <a:latin typeface="Roboto"/>
              <a:ea typeface="Roboto"/>
              <a:cs typeface="Roboto"/>
              <a:sym typeface="Roboto"/>
            </a:endParaRPr>
          </a:p>
        </p:txBody>
      </p:sp>
      <p:sp>
        <p:nvSpPr>
          <p:cNvPr id="324" name="Google Shape;324;p32"/>
          <p:cNvSpPr txBox="1"/>
          <p:nvPr/>
        </p:nvSpPr>
        <p:spPr>
          <a:xfrm>
            <a:off x="4734925" y="5304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List of patients</a:t>
            </a:r>
            <a:endParaRPr>
              <a:latin typeface="Roboto"/>
              <a:ea typeface="Roboto"/>
              <a:cs typeface="Roboto"/>
              <a:sym typeface="Roboto"/>
            </a:endParaRPr>
          </a:p>
        </p:txBody>
      </p:sp>
      <p:sp>
        <p:nvSpPr>
          <p:cNvPr id="325" name="Google Shape;325;p32"/>
          <p:cNvSpPr txBox="1"/>
          <p:nvPr/>
        </p:nvSpPr>
        <p:spPr>
          <a:xfrm>
            <a:off x="457200" y="5304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Page after logged in</a:t>
            </a:r>
            <a:endParaRPr>
              <a:latin typeface="Roboto"/>
              <a:ea typeface="Roboto"/>
              <a:cs typeface="Roboto"/>
              <a:sym typeface="Roboto"/>
            </a:endParaRPr>
          </a:p>
        </p:txBody>
      </p:sp>
      <p:sp>
        <p:nvSpPr>
          <p:cNvPr id="326" name="Google Shape;326;p32"/>
          <p:cNvSpPr txBox="1"/>
          <p:nvPr/>
        </p:nvSpPr>
        <p:spPr>
          <a:xfrm>
            <a:off x="457200" y="2797063"/>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Add patient</a:t>
            </a:r>
            <a:endParaRPr>
              <a:latin typeface="Roboto"/>
              <a:ea typeface="Roboto"/>
              <a:cs typeface="Roboto"/>
              <a:sym typeface="Roboto"/>
            </a:endParaRPr>
          </a:p>
        </p:txBody>
      </p:sp>
      <p:pic>
        <p:nvPicPr>
          <p:cNvPr id="327" name="Google Shape;327;p32"/>
          <p:cNvPicPr preferRelativeResize="0"/>
          <p:nvPr/>
        </p:nvPicPr>
        <p:blipFill>
          <a:blip r:embed="rId3">
            <a:alphaModFix/>
          </a:blip>
          <a:stretch>
            <a:fillRect/>
          </a:stretch>
        </p:blipFill>
        <p:spPr>
          <a:xfrm>
            <a:off x="304800" y="858850"/>
            <a:ext cx="4051923" cy="1891325"/>
          </a:xfrm>
          <a:prstGeom prst="rect">
            <a:avLst/>
          </a:prstGeom>
          <a:noFill/>
          <a:ln>
            <a:noFill/>
          </a:ln>
        </p:spPr>
      </p:pic>
      <p:pic>
        <p:nvPicPr>
          <p:cNvPr id="328" name="Google Shape;328;p32"/>
          <p:cNvPicPr preferRelativeResize="0"/>
          <p:nvPr/>
        </p:nvPicPr>
        <p:blipFill>
          <a:blip r:embed="rId4">
            <a:alphaModFix/>
          </a:blip>
          <a:stretch>
            <a:fillRect/>
          </a:stretch>
        </p:blipFill>
        <p:spPr>
          <a:xfrm>
            <a:off x="4932900" y="858850"/>
            <a:ext cx="3898027" cy="1796184"/>
          </a:xfrm>
          <a:prstGeom prst="rect">
            <a:avLst/>
          </a:prstGeom>
          <a:noFill/>
          <a:ln>
            <a:noFill/>
          </a:ln>
        </p:spPr>
      </p:pic>
      <p:pic>
        <p:nvPicPr>
          <p:cNvPr id="329" name="Google Shape;329;p32"/>
          <p:cNvPicPr preferRelativeResize="0"/>
          <p:nvPr/>
        </p:nvPicPr>
        <p:blipFill>
          <a:blip r:embed="rId5">
            <a:alphaModFix/>
          </a:blip>
          <a:stretch>
            <a:fillRect/>
          </a:stretch>
        </p:blipFill>
        <p:spPr>
          <a:xfrm>
            <a:off x="304800" y="3197275"/>
            <a:ext cx="4051923" cy="1672899"/>
          </a:xfrm>
          <a:prstGeom prst="rect">
            <a:avLst/>
          </a:prstGeom>
          <a:noFill/>
          <a:ln>
            <a:noFill/>
          </a:ln>
        </p:spPr>
      </p:pic>
      <p:pic>
        <p:nvPicPr>
          <p:cNvPr id="330" name="Google Shape;330;p32"/>
          <p:cNvPicPr preferRelativeResize="0"/>
          <p:nvPr/>
        </p:nvPicPr>
        <p:blipFill>
          <a:blip r:embed="rId6">
            <a:alphaModFix/>
          </a:blip>
          <a:stretch>
            <a:fillRect/>
          </a:stretch>
        </p:blipFill>
        <p:spPr>
          <a:xfrm>
            <a:off x="4932900" y="3197275"/>
            <a:ext cx="3898025" cy="1672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36" name="Google Shape;336;p33"/>
          <p:cNvSpPr txBox="1"/>
          <p:nvPr/>
        </p:nvSpPr>
        <p:spPr>
          <a:xfrm>
            <a:off x="4932900" y="279707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a:t>
            </a:r>
            <a:r>
              <a:rPr lang="en">
                <a:latin typeface="Roboto"/>
                <a:ea typeface="Roboto"/>
                <a:cs typeface="Roboto"/>
                <a:sym typeface="Roboto"/>
              </a:rPr>
              <a:t>medicine</a:t>
            </a:r>
            <a:r>
              <a:rPr lang="en">
                <a:latin typeface="Roboto"/>
                <a:ea typeface="Roboto"/>
                <a:cs typeface="Roboto"/>
                <a:sym typeface="Roboto"/>
              </a:rPr>
              <a:t> page</a:t>
            </a:r>
            <a:endParaRPr>
              <a:latin typeface="Roboto"/>
              <a:ea typeface="Roboto"/>
              <a:cs typeface="Roboto"/>
              <a:sym typeface="Roboto"/>
            </a:endParaRPr>
          </a:p>
        </p:txBody>
      </p:sp>
      <p:sp>
        <p:nvSpPr>
          <p:cNvPr id="337" name="Google Shape;337;p33"/>
          <p:cNvSpPr txBox="1"/>
          <p:nvPr/>
        </p:nvSpPr>
        <p:spPr>
          <a:xfrm>
            <a:off x="4754013" y="638125"/>
            <a:ext cx="4114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Patient List Page </a:t>
            </a:r>
            <a:r>
              <a:rPr lang="en">
                <a:solidFill>
                  <a:schemeClr val="dk1"/>
                </a:solidFill>
                <a:latin typeface="Roboto"/>
                <a:ea typeface="Roboto"/>
                <a:cs typeface="Roboto"/>
                <a:sym typeface="Roboto"/>
              </a:rPr>
              <a:t>list after ADD , UPDATE and DELETE</a:t>
            </a:r>
            <a:endParaRPr>
              <a:latin typeface="Roboto"/>
              <a:ea typeface="Roboto"/>
              <a:cs typeface="Roboto"/>
              <a:sym typeface="Roboto"/>
            </a:endParaRPr>
          </a:p>
        </p:txBody>
      </p:sp>
      <p:sp>
        <p:nvSpPr>
          <p:cNvPr id="338" name="Google Shape;338;p33"/>
          <p:cNvSpPr txBox="1"/>
          <p:nvPr/>
        </p:nvSpPr>
        <p:spPr>
          <a:xfrm>
            <a:off x="76200" y="6381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Delete patient page</a:t>
            </a:r>
            <a:endParaRPr>
              <a:latin typeface="Roboto"/>
              <a:ea typeface="Roboto"/>
              <a:cs typeface="Roboto"/>
              <a:sym typeface="Roboto"/>
            </a:endParaRPr>
          </a:p>
        </p:txBody>
      </p:sp>
      <p:sp>
        <p:nvSpPr>
          <p:cNvPr id="339" name="Google Shape;339;p33"/>
          <p:cNvSpPr txBox="1"/>
          <p:nvPr/>
        </p:nvSpPr>
        <p:spPr>
          <a:xfrm>
            <a:off x="76200" y="2797075"/>
            <a:ext cx="411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Medicine assign page</a:t>
            </a:r>
            <a:endParaRPr>
              <a:latin typeface="Roboto"/>
              <a:ea typeface="Roboto"/>
              <a:cs typeface="Roboto"/>
              <a:sym typeface="Roboto"/>
            </a:endParaRPr>
          </a:p>
        </p:txBody>
      </p:sp>
      <p:pic>
        <p:nvPicPr>
          <p:cNvPr id="340" name="Google Shape;340;p33"/>
          <p:cNvPicPr preferRelativeResize="0"/>
          <p:nvPr/>
        </p:nvPicPr>
        <p:blipFill>
          <a:blip r:embed="rId3">
            <a:alphaModFix/>
          </a:blip>
          <a:stretch>
            <a:fillRect/>
          </a:stretch>
        </p:blipFill>
        <p:spPr>
          <a:xfrm>
            <a:off x="257575" y="1243263"/>
            <a:ext cx="3752050" cy="1641399"/>
          </a:xfrm>
          <a:prstGeom prst="rect">
            <a:avLst/>
          </a:prstGeom>
          <a:noFill/>
          <a:ln>
            <a:noFill/>
          </a:ln>
        </p:spPr>
      </p:pic>
      <p:pic>
        <p:nvPicPr>
          <p:cNvPr id="341" name="Google Shape;341;p33"/>
          <p:cNvPicPr preferRelativeResize="0"/>
          <p:nvPr/>
        </p:nvPicPr>
        <p:blipFill>
          <a:blip r:embed="rId4">
            <a:alphaModFix/>
          </a:blip>
          <a:stretch>
            <a:fillRect/>
          </a:stretch>
        </p:blipFill>
        <p:spPr>
          <a:xfrm>
            <a:off x="4916300" y="1243250"/>
            <a:ext cx="3790227" cy="1641426"/>
          </a:xfrm>
          <a:prstGeom prst="rect">
            <a:avLst/>
          </a:prstGeom>
          <a:noFill/>
          <a:ln>
            <a:noFill/>
          </a:ln>
        </p:spPr>
      </p:pic>
      <p:pic>
        <p:nvPicPr>
          <p:cNvPr id="342" name="Google Shape;342;p33"/>
          <p:cNvPicPr preferRelativeResize="0"/>
          <p:nvPr/>
        </p:nvPicPr>
        <p:blipFill>
          <a:blip r:embed="rId5">
            <a:alphaModFix/>
          </a:blip>
          <a:stretch>
            <a:fillRect/>
          </a:stretch>
        </p:blipFill>
        <p:spPr>
          <a:xfrm>
            <a:off x="257575" y="3197300"/>
            <a:ext cx="3752052" cy="1641424"/>
          </a:xfrm>
          <a:prstGeom prst="rect">
            <a:avLst/>
          </a:prstGeom>
          <a:noFill/>
          <a:ln>
            <a:noFill/>
          </a:ln>
        </p:spPr>
      </p:pic>
      <p:pic>
        <p:nvPicPr>
          <p:cNvPr id="343" name="Google Shape;343;p33"/>
          <p:cNvPicPr preferRelativeResize="0"/>
          <p:nvPr/>
        </p:nvPicPr>
        <p:blipFill>
          <a:blip r:embed="rId6">
            <a:alphaModFix/>
          </a:blip>
          <a:stretch>
            <a:fillRect/>
          </a:stretch>
        </p:blipFill>
        <p:spPr>
          <a:xfrm>
            <a:off x="4916300" y="3197300"/>
            <a:ext cx="3790217" cy="164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349" name="Google Shape;349;p34"/>
          <p:cNvSpPr txBox="1"/>
          <p:nvPr/>
        </p:nvSpPr>
        <p:spPr>
          <a:xfrm>
            <a:off x="4734925" y="929825"/>
            <a:ext cx="411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Logout page </a:t>
            </a:r>
            <a:endParaRPr>
              <a:latin typeface="Roboto"/>
              <a:ea typeface="Roboto"/>
              <a:cs typeface="Roboto"/>
              <a:sym typeface="Roboto"/>
            </a:endParaRPr>
          </a:p>
        </p:txBody>
      </p:sp>
      <p:sp>
        <p:nvSpPr>
          <p:cNvPr id="350" name="Google Shape;350;p34"/>
          <p:cNvSpPr txBox="1"/>
          <p:nvPr/>
        </p:nvSpPr>
        <p:spPr>
          <a:xfrm>
            <a:off x="76200" y="9298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Staff registration page</a:t>
            </a:r>
            <a:endParaRPr>
              <a:latin typeface="Roboto"/>
              <a:ea typeface="Roboto"/>
              <a:cs typeface="Roboto"/>
              <a:sym typeface="Roboto"/>
            </a:endParaRPr>
          </a:p>
        </p:txBody>
      </p:sp>
      <p:pic>
        <p:nvPicPr>
          <p:cNvPr id="351" name="Google Shape;351;p34"/>
          <p:cNvPicPr preferRelativeResize="0"/>
          <p:nvPr/>
        </p:nvPicPr>
        <p:blipFill>
          <a:blip r:embed="rId3">
            <a:alphaModFix/>
          </a:blip>
          <a:stretch>
            <a:fillRect/>
          </a:stretch>
        </p:blipFill>
        <p:spPr>
          <a:xfrm>
            <a:off x="368975" y="1401724"/>
            <a:ext cx="4114802" cy="2340051"/>
          </a:xfrm>
          <a:prstGeom prst="rect">
            <a:avLst/>
          </a:prstGeom>
          <a:noFill/>
          <a:ln>
            <a:noFill/>
          </a:ln>
        </p:spPr>
      </p:pic>
      <p:pic>
        <p:nvPicPr>
          <p:cNvPr id="352" name="Google Shape;352;p34"/>
          <p:cNvPicPr preferRelativeResize="0"/>
          <p:nvPr/>
        </p:nvPicPr>
        <p:blipFill>
          <a:blip r:embed="rId4">
            <a:alphaModFix/>
          </a:blip>
          <a:stretch>
            <a:fillRect/>
          </a:stretch>
        </p:blipFill>
        <p:spPr>
          <a:xfrm>
            <a:off x="4734925" y="1384750"/>
            <a:ext cx="4114799" cy="2340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457200" y="159025"/>
            <a:ext cx="8229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STAFF</a:t>
            </a:r>
            <a:endParaRPr/>
          </a:p>
        </p:txBody>
      </p:sp>
      <p:sp>
        <p:nvSpPr>
          <p:cNvPr id="358" name="Google Shape;358;p35"/>
          <p:cNvSpPr txBox="1"/>
          <p:nvPr/>
        </p:nvSpPr>
        <p:spPr>
          <a:xfrm>
            <a:off x="4650300" y="2965350"/>
            <a:ext cx="4493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Patient Medicine (after click on name)</a:t>
            </a:r>
            <a:endParaRPr>
              <a:latin typeface="Roboto"/>
              <a:ea typeface="Roboto"/>
              <a:cs typeface="Roboto"/>
              <a:sym typeface="Roboto"/>
            </a:endParaRPr>
          </a:p>
        </p:txBody>
      </p:sp>
      <p:sp>
        <p:nvSpPr>
          <p:cNvPr id="359" name="Google Shape;359;p35"/>
          <p:cNvSpPr txBox="1"/>
          <p:nvPr/>
        </p:nvSpPr>
        <p:spPr>
          <a:xfrm>
            <a:off x="4609351" y="530425"/>
            <a:ext cx="4575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Access denied page (List , Add, Update, Delete and Assign Medicine to Patient)</a:t>
            </a:r>
            <a:endParaRPr>
              <a:latin typeface="Roboto"/>
              <a:ea typeface="Roboto"/>
              <a:cs typeface="Roboto"/>
              <a:sym typeface="Roboto"/>
            </a:endParaRPr>
          </a:p>
        </p:txBody>
      </p:sp>
      <p:sp>
        <p:nvSpPr>
          <p:cNvPr id="360" name="Google Shape;360;p35"/>
          <p:cNvSpPr txBox="1"/>
          <p:nvPr/>
        </p:nvSpPr>
        <p:spPr>
          <a:xfrm>
            <a:off x="499275" y="602125"/>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Page after logged in</a:t>
            </a:r>
            <a:endParaRPr>
              <a:latin typeface="Roboto"/>
              <a:ea typeface="Roboto"/>
              <a:cs typeface="Roboto"/>
              <a:sym typeface="Roboto"/>
            </a:endParaRPr>
          </a:p>
        </p:txBody>
      </p:sp>
      <p:sp>
        <p:nvSpPr>
          <p:cNvPr id="361" name="Google Shape;361;p35"/>
          <p:cNvSpPr txBox="1"/>
          <p:nvPr/>
        </p:nvSpPr>
        <p:spPr>
          <a:xfrm>
            <a:off x="457200" y="2965338"/>
            <a:ext cx="321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Display Patient Medicine </a:t>
            </a:r>
            <a:endParaRPr>
              <a:latin typeface="Roboto"/>
              <a:ea typeface="Roboto"/>
              <a:cs typeface="Roboto"/>
              <a:sym typeface="Roboto"/>
            </a:endParaRPr>
          </a:p>
        </p:txBody>
      </p:sp>
      <p:pic>
        <p:nvPicPr>
          <p:cNvPr id="362" name="Google Shape;362;p35"/>
          <p:cNvPicPr preferRelativeResize="0"/>
          <p:nvPr/>
        </p:nvPicPr>
        <p:blipFill>
          <a:blip r:embed="rId3">
            <a:alphaModFix/>
          </a:blip>
          <a:stretch>
            <a:fillRect/>
          </a:stretch>
        </p:blipFill>
        <p:spPr>
          <a:xfrm>
            <a:off x="304800" y="1074025"/>
            <a:ext cx="4051923" cy="1891325"/>
          </a:xfrm>
          <a:prstGeom prst="rect">
            <a:avLst/>
          </a:prstGeom>
          <a:noFill/>
          <a:ln>
            <a:noFill/>
          </a:ln>
        </p:spPr>
      </p:pic>
      <p:pic>
        <p:nvPicPr>
          <p:cNvPr id="363" name="Google Shape;363;p35"/>
          <p:cNvPicPr preferRelativeResize="0"/>
          <p:nvPr/>
        </p:nvPicPr>
        <p:blipFill>
          <a:blip r:embed="rId4">
            <a:alphaModFix/>
          </a:blip>
          <a:stretch>
            <a:fillRect/>
          </a:stretch>
        </p:blipFill>
        <p:spPr>
          <a:xfrm>
            <a:off x="4844900" y="3293725"/>
            <a:ext cx="4051923" cy="1594018"/>
          </a:xfrm>
          <a:prstGeom prst="rect">
            <a:avLst/>
          </a:prstGeom>
          <a:noFill/>
          <a:ln>
            <a:noFill/>
          </a:ln>
        </p:spPr>
      </p:pic>
      <p:pic>
        <p:nvPicPr>
          <p:cNvPr id="364" name="Google Shape;364;p35"/>
          <p:cNvPicPr preferRelativeResize="0"/>
          <p:nvPr/>
        </p:nvPicPr>
        <p:blipFill>
          <a:blip r:embed="rId5">
            <a:alphaModFix/>
          </a:blip>
          <a:stretch>
            <a:fillRect/>
          </a:stretch>
        </p:blipFill>
        <p:spPr>
          <a:xfrm>
            <a:off x="4844875" y="1074026"/>
            <a:ext cx="4051927" cy="1891325"/>
          </a:xfrm>
          <a:prstGeom prst="rect">
            <a:avLst/>
          </a:prstGeom>
          <a:noFill/>
          <a:ln>
            <a:noFill/>
          </a:ln>
        </p:spPr>
      </p:pic>
      <p:pic>
        <p:nvPicPr>
          <p:cNvPr id="365" name="Google Shape;365;p35"/>
          <p:cNvPicPr preferRelativeResize="0"/>
          <p:nvPr/>
        </p:nvPicPr>
        <p:blipFill>
          <a:blip r:embed="rId6">
            <a:alphaModFix/>
          </a:blip>
          <a:stretch>
            <a:fillRect/>
          </a:stretch>
        </p:blipFill>
        <p:spPr>
          <a:xfrm>
            <a:off x="304875" y="3293725"/>
            <a:ext cx="4051776" cy="16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369" name="Shape 369"/>
        <p:cNvGrpSpPr/>
        <p:nvPr/>
      </p:nvGrpSpPr>
      <p:grpSpPr>
        <a:xfrm>
          <a:off x="0" y="0"/>
          <a:ext cx="0" cy="0"/>
          <a:chOff x="0" y="0"/>
          <a:chExt cx="0" cy="0"/>
        </a:xfrm>
      </p:grpSpPr>
      <p:sp>
        <p:nvSpPr>
          <p:cNvPr id="370" name="Google Shape;370;p36"/>
          <p:cNvSpPr txBox="1"/>
          <p:nvPr>
            <p:ph type="ctrTitle"/>
          </p:nvPr>
        </p:nvSpPr>
        <p:spPr>
          <a:xfrm>
            <a:off x="2128500" y="240350"/>
            <a:ext cx="4887000" cy="961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CONCLUSION</a:t>
            </a:r>
            <a:endParaRPr sz="4200"/>
          </a:p>
        </p:txBody>
      </p:sp>
      <p:sp>
        <p:nvSpPr>
          <p:cNvPr id="371" name="Google Shape;371;p36"/>
          <p:cNvSpPr txBox="1"/>
          <p:nvPr>
            <p:ph idx="1" type="subTitle"/>
          </p:nvPr>
        </p:nvSpPr>
        <p:spPr>
          <a:xfrm>
            <a:off x="617850" y="1201850"/>
            <a:ext cx="7908300" cy="37638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lang="en" sz="1500">
                <a:solidFill>
                  <a:srgbClr val="000000"/>
                </a:solidFill>
              </a:rPr>
              <a:t>In conclusion, this project has successfully developed a web-based application for healthcare data management. The application provides a user-friendly interface for doctors and staff to register staff members, record patient information, and manage medication records. With role-based access control and secure authentication, the application ensures data privacy and restricts access to authorized personnel. The web-based nature of the application enables easy access from any device with an internet connection, promoting flexibility and efficiency in healthcare data management. Overall, this project lays the foundation for future enhancements and advancements in healthcare data management systems, improving patient care and supporting medical professionals in their daily operations.</a:t>
            </a:r>
            <a:endParaRPr sz="1500">
              <a:solidFill>
                <a:srgbClr val="000000"/>
              </a:solidFill>
            </a:endParaRPr>
          </a:p>
          <a:p>
            <a:pPr indent="0" lvl="0" marL="0" rtl="0" algn="ctr">
              <a:lnSpc>
                <a:spcPct val="115000"/>
              </a:lnSpc>
              <a:spcBef>
                <a:spcPts val="1500"/>
              </a:spcBef>
              <a:spcAft>
                <a:spcPts val="0"/>
              </a:spcAft>
              <a:buNone/>
            </a:pPr>
            <a:r>
              <a:t/>
            </a:r>
            <a:endParaRPr sz="1500">
              <a:solidFill>
                <a:srgbClr val="D1D5DB"/>
              </a:solidFill>
            </a:endParaRPr>
          </a:p>
          <a:p>
            <a:pPr indent="0" lvl="0" marL="0" rtl="0" algn="ctr">
              <a:spcBef>
                <a:spcPts val="1500"/>
              </a:spcBef>
              <a:spcAft>
                <a:spcPts val="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type="ctrTitle"/>
          </p:nvPr>
        </p:nvSpPr>
        <p:spPr>
          <a:xfrm>
            <a:off x="2128500" y="263375"/>
            <a:ext cx="4887000" cy="6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200"/>
              <a:t>INTRODUCTION</a:t>
            </a:r>
            <a:endParaRPr sz="3400"/>
          </a:p>
        </p:txBody>
      </p:sp>
      <p:sp>
        <p:nvSpPr>
          <p:cNvPr id="228" name="Google Shape;228;p15"/>
          <p:cNvSpPr txBox="1"/>
          <p:nvPr>
            <p:ph idx="1" type="subTitle"/>
          </p:nvPr>
        </p:nvSpPr>
        <p:spPr>
          <a:xfrm>
            <a:off x="617850" y="893925"/>
            <a:ext cx="7908300" cy="40470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rPr lang="en" sz="1400">
                <a:solidFill>
                  <a:srgbClr val="000000"/>
                </a:solidFill>
              </a:rPr>
              <a:t>The goal of this project is to develop a web-based application that provides a user-friendly interface for doctors and their staff to manage patient information and medication records. The system aims to streamline the process of registering staff members, recording patient details, and managing prescribed medicines. By leveraging the power of a well-designed database and intuitive user interfaces, this project aims to enhance the efficiency and accuracy of healthcare data management.</a:t>
            </a:r>
            <a:endParaRPr sz="1700">
              <a:solidFill>
                <a:srgbClr val="000000"/>
              </a:solidFill>
            </a:endParaRPr>
          </a:p>
          <a:p>
            <a:pPr indent="0" lvl="0" marL="0" rtl="0" algn="ctr">
              <a:lnSpc>
                <a:spcPct val="115000"/>
              </a:lnSpc>
              <a:spcBef>
                <a:spcPts val="1500"/>
              </a:spcBef>
              <a:spcAft>
                <a:spcPts val="0"/>
              </a:spcAft>
              <a:buClr>
                <a:schemeClr val="dk1"/>
              </a:buClr>
              <a:buSzPts val="1100"/>
              <a:buFont typeface="Arial"/>
              <a:buNone/>
            </a:pPr>
            <a:r>
              <a:rPr lang="en" sz="1400">
                <a:solidFill>
                  <a:srgbClr val="000000"/>
                </a:solidFill>
              </a:rPr>
              <a:t>The web-based application will provide a comprehensive interface for doctors, enabling them to register their staff, add patient information, and update medication records securely. Additionally, staff members will have their own authenticated access to the application, allowing them to view patient details and prescribed medications. The system will enforce role-based access control, ensuring that only authorized personnel can perform specific actions such as registering staff or editing patient information.</a:t>
            </a:r>
            <a:endParaRPr sz="1400">
              <a:solidFill>
                <a:srgbClr val="000000"/>
              </a:solidFill>
            </a:endParaRPr>
          </a:p>
          <a:p>
            <a:pPr indent="0" lvl="0" marL="0" rtl="0" algn="ctr">
              <a:lnSpc>
                <a:spcPct val="115000"/>
              </a:lnSpc>
              <a:spcBef>
                <a:spcPts val="1500"/>
              </a:spcBef>
              <a:spcAft>
                <a:spcPts val="0"/>
              </a:spcAft>
              <a:buClr>
                <a:schemeClr val="dk1"/>
              </a:buClr>
              <a:buSzPts val="1100"/>
              <a:buFont typeface="Arial"/>
              <a:buNone/>
            </a:pPr>
            <a:r>
              <a:rPr lang="en" sz="1400">
                <a:solidFill>
                  <a:srgbClr val="000000"/>
                </a:solidFill>
              </a:rPr>
              <a:t>By developing a web-based application, this project introduces the advantage of accessibility. Users can access the system from any device with an internet connection, eliminating the need for specific software installations. Furthermore, the application can be deployed on a secure server, ensuring data privacy and compliance with healthcare regulations.</a:t>
            </a:r>
            <a:endParaRPr sz="1400">
              <a:solidFill>
                <a:srgbClr val="000000"/>
              </a:solidFill>
            </a:endParaRPr>
          </a:p>
          <a:p>
            <a:pPr indent="0" lvl="0" marL="0" rtl="0" algn="ctr">
              <a:lnSpc>
                <a:spcPct val="115000"/>
              </a:lnSpc>
              <a:spcBef>
                <a:spcPts val="1500"/>
              </a:spcBef>
              <a:spcAft>
                <a:spcPts val="0"/>
              </a:spcAft>
              <a:buClr>
                <a:schemeClr val="dk1"/>
              </a:buClr>
              <a:buSzPts val="1100"/>
              <a:buFont typeface="Arial"/>
              <a:buNone/>
            </a:pPr>
            <a:r>
              <a:t/>
            </a:r>
            <a:endParaRPr sz="1700">
              <a:solidFill>
                <a:srgbClr val="000000"/>
              </a:solidFill>
            </a:endParaRPr>
          </a:p>
          <a:p>
            <a:pPr indent="0" lvl="0" marL="0" rtl="0" algn="ctr">
              <a:spcBef>
                <a:spcPts val="1500"/>
              </a:spcBef>
              <a:spcAft>
                <a:spcPts val="0"/>
              </a:spcAft>
              <a:buNone/>
            </a:pPr>
            <a:r>
              <a:t/>
            </a:r>
            <a:endParaRPr sz="1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type="title"/>
          </p:nvPr>
        </p:nvSpPr>
        <p:spPr>
          <a:xfrm>
            <a:off x="1363800" y="219425"/>
            <a:ext cx="6416400" cy="5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 (WIREFRAME)</a:t>
            </a:r>
            <a:endParaRPr/>
          </a:p>
        </p:txBody>
      </p:sp>
      <p:pic>
        <p:nvPicPr>
          <p:cNvPr id="234" name="Google Shape;234;p16"/>
          <p:cNvPicPr preferRelativeResize="0"/>
          <p:nvPr/>
        </p:nvPicPr>
        <p:blipFill>
          <a:blip r:embed="rId3">
            <a:alphaModFix/>
          </a:blip>
          <a:stretch>
            <a:fillRect/>
          </a:stretch>
        </p:blipFill>
        <p:spPr>
          <a:xfrm>
            <a:off x="1982950" y="914225"/>
            <a:ext cx="5178101" cy="3941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7"/>
          <p:cNvPicPr preferRelativeResize="0"/>
          <p:nvPr/>
        </p:nvPicPr>
        <p:blipFill>
          <a:blip r:embed="rId3">
            <a:alphaModFix/>
          </a:blip>
          <a:stretch>
            <a:fillRect/>
          </a:stretch>
        </p:blipFill>
        <p:spPr>
          <a:xfrm>
            <a:off x="939350" y="457200"/>
            <a:ext cx="7265301" cy="433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8"/>
          <p:cNvSpPr txBox="1"/>
          <p:nvPr>
            <p:ph type="title"/>
          </p:nvPr>
        </p:nvSpPr>
        <p:spPr>
          <a:xfrm>
            <a:off x="2467050" y="353600"/>
            <a:ext cx="42099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DESIGN</a:t>
            </a:r>
            <a:endParaRPr/>
          </a:p>
        </p:txBody>
      </p:sp>
      <p:pic>
        <p:nvPicPr>
          <p:cNvPr id="245" name="Google Shape;245;p18"/>
          <p:cNvPicPr preferRelativeResize="0"/>
          <p:nvPr/>
        </p:nvPicPr>
        <p:blipFill>
          <a:blip r:embed="rId3">
            <a:alphaModFix/>
          </a:blip>
          <a:stretch>
            <a:fillRect/>
          </a:stretch>
        </p:blipFill>
        <p:spPr>
          <a:xfrm>
            <a:off x="1394450" y="931800"/>
            <a:ext cx="6355124" cy="383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9"/>
          <p:cNvPicPr preferRelativeResize="0"/>
          <p:nvPr/>
        </p:nvPicPr>
        <p:blipFill>
          <a:blip r:embed="rId3">
            <a:alphaModFix/>
          </a:blip>
          <a:stretch>
            <a:fillRect/>
          </a:stretch>
        </p:blipFill>
        <p:spPr>
          <a:xfrm>
            <a:off x="846750" y="323025"/>
            <a:ext cx="7450501" cy="447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0"/>
          <p:cNvPicPr preferRelativeResize="0"/>
          <p:nvPr/>
        </p:nvPicPr>
        <p:blipFill>
          <a:blip r:embed="rId3">
            <a:alphaModFix/>
          </a:blip>
          <a:stretch>
            <a:fillRect/>
          </a:stretch>
        </p:blipFill>
        <p:spPr>
          <a:xfrm>
            <a:off x="673900" y="308125"/>
            <a:ext cx="7796199" cy="442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3">
            <a:alphaModFix/>
          </a:blip>
          <a:stretch>
            <a:fillRect/>
          </a:stretch>
        </p:blipFill>
        <p:spPr>
          <a:xfrm>
            <a:off x="1188200" y="323025"/>
            <a:ext cx="6767575" cy="442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